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3"/>
  </p:notesMasterIdLst>
  <p:sldIdLst>
    <p:sldId id="256" r:id="rId3"/>
    <p:sldId id="262" r:id="rId4"/>
    <p:sldId id="874" r:id="rId5"/>
    <p:sldId id="875" r:id="rId6"/>
    <p:sldId id="873" r:id="rId7"/>
    <p:sldId id="877" r:id="rId8"/>
    <p:sldId id="261" r:id="rId9"/>
    <p:sldId id="872" r:id="rId10"/>
    <p:sldId id="266" r:id="rId11"/>
    <p:sldId id="868" r:id="rId12"/>
    <p:sldId id="871" r:id="rId13"/>
    <p:sldId id="870" r:id="rId14"/>
    <p:sldId id="869" r:id="rId15"/>
    <p:sldId id="260" r:id="rId16"/>
    <p:sldId id="263" r:id="rId17"/>
    <p:sldId id="264" r:id="rId18"/>
    <p:sldId id="265" r:id="rId19"/>
    <p:sldId id="878" r:id="rId20"/>
    <p:sldId id="880" r:id="rId21"/>
    <p:sldId id="879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7E9377-8E3B-4A2F-B680-3B8AD4121194}" v="99" dt="2022-09-09T06:41:50.6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43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-198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go Badenas Federico" userId="913ce81e-485e-4910-9830-2929cb5e3470" providerId="ADAL" clId="{747E9377-8E3B-4A2F-B680-3B8AD4121194}"/>
    <pc:docChg chg="undo redo custSel addSld delSld modSld sldOrd">
      <pc:chgData name="Gago Badenas Federico" userId="913ce81e-485e-4910-9830-2929cb5e3470" providerId="ADAL" clId="{747E9377-8E3B-4A2F-B680-3B8AD4121194}" dt="2022-09-09T12:06:02.896" v="2273" actId="6549"/>
      <pc:docMkLst>
        <pc:docMk/>
      </pc:docMkLst>
      <pc:sldChg chg="addSp delSp modSp mod">
        <pc:chgData name="Gago Badenas Federico" userId="913ce81e-485e-4910-9830-2929cb5e3470" providerId="ADAL" clId="{747E9377-8E3B-4A2F-B680-3B8AD4121194}" dt="2022-09-09T06:37:58.717" v="2047" actId="1038"/>
        <pc:sldMkLst>
          <pc:docMk/>
          <pc:sldMk cId="2048554210" sldId="256"/>
        </pc:sldMkLst>
        <pc:spChg chg="add mod">
          <ac:chgData name="Gago Badenas Federico" userId="913ce81e-485e-4910-9830-2929cb5e3470" providerId="ADAL" clId="{747E9377-8E3B-4A2F-B680-3B8AD4121194}" dt="2022-09-09T06:37:58.717" v="2047" actId="1038"/>
          <ac:spMkLst>
            <pc:docMk/>
            <pc:sldMk cId="2048554210" sldId="256"/>
            <ac:spMk id="2" creationId="{528A4376-E42B-FFFF-3BDF-C967F2EFAAC6}"/>
          </ac:spMkLst>
        </pc:spChg>
        <pc:spChg chg="add mod">
          <ac:chgData name="Gago Badenas Federico" userId="913ce81e-485e-4910-9830-2929cb5e3470" providerId="ADAL" clId="{747E9377-8E3B-4A2F-B680-3B8AD4121194}" dt="2022-09-09T04:13:58.040" v="1321" actId="1036"/>
          <ac:spMkLst>
            <pc:docMk/>
            <pc:sldMk cId="2048554210" sldId="256"/>
            <ac:spMk id="3" creationId="{D4342E67-D3B1-D8E5-6246-68BFAF09EC7A}"/>
          </ac:spMkLst>
        </pc:spChg>
        <pc:spChg chg="add mod">
          <ac:chgData name="Gago Badenas Federico" userId="913ce81e-485e-4910-9830-2929cb5e3470" providerId="ADAL" clId="{747E9377-8E3B-4A2F-B680-3B8AD4121194}" dt="2022-09-09T04:14:05.421" v="1323" actId="20577"/>
          <ac:spMkLst>
            <pc:docMk/>
            <pc:sldMk cId="2048554210" sldId="256"/>
            <ac:spMk id="6" creationId="{5563C8EB-9602-DAD7-AE06-F8A31E5F781E}"/>
          </ac:spMkLst>
        </pc:spChg>
        <pc:spChg chg="add mod">
          <ac:chgData name="Gago Badenas Federico" userId="913ce81e-485e-4910-9830-2929cb5e3470" providerId="ADAL" clId="{747E9377-8E3B-4A2F-B680-3B8AD4121194}" dt="2022-09-09T04:13:58.040" v="1321" actId="1036"/>
          <ac:spMkLst>
            <pc:docMk/>
            <pc:sldMk cId="2048554210" sldId="256"/>
            <ac:spMk id="8" creationId="{42F1D1D6-F1CF-20C0-F722-0ACEECAC626E}"/>
          </ac:spMkLst>
        </pc:spChg>
        <pc:picChg chg="del mod">
          <ac:chgData name="Gago Badenas Federico" userId="913ce81e-485e-4910-9830-2929cb5e3470" providerId="ADAL" clId="{747E9377-8E3B-4A2F-B680-3B8AD4121194}" dt="2022-09-09T04:09:10.520" v="1267" actId="478"/>
          <ac:picMkLst>
            <pc:docMk/>
            <pc:sldMk cId="2048554210" sldId="256"/>
            <ac:picMk id="5" creationId="{27DB4392-9590-B84F-BE67-C8059375DCC7}"/>
          </ac:picMkLst>
        </pc:picChg>
        <pc:picChg chg="add del">
          <ac:chgData name="Gago Badenas Federico" userId="913ce81e-485e-4910-9830-2929cb5e3470" providerId="ADAL" clId="{747E9377-8E3B-4A2F-B680-3B8AD4121194}" dt="2022-09-09T04:09:24.482" v="1269" actId="22"/>
          <ac:picMkLst>
            <pc:docMk/>
            <pc:sldMk cId="2048554210" sldId="256"/>
            <ac:picMk id="10" creationId="{E095886E-BDDC-A8FD-1B66-63AF7056DA2E}"/>
          </ac:picMkLst>
        </pc:picChg>
        <pc:picChg chg="add del ord">
          <ac:chgData name="Gago Badenas Federico" userId="913ce81e-485e-4910-9830-2929cb5e3470" providerId="ADAL" clId="{747E9377-8E3B-4A2F-B680-3B8AD4121194}" dt="2022-09-09T04:13:09.787" v="1274" actId="478"/>
          <ac:picMkLst>
            <pc:docMk/>
            <pc:sldMk cId="2048554210" sldId="256"/>
            <ac:picMk id="12" creationId="{16208F77-3E2F-1FED-801F-54886C1EC859}"/>
          </ac:picMkLst>
        </pc:picChg>
        <pc:picChg chg="add mod ord">
          <ac:chgData name="Gago Badenas Federico" userId="913ce81e-485e-4910-9830-2929cb5e3470" providerId="ADAL" clId="{747E9377-8E3B-4A2F-B680-3B8AD4121194}" dt="2022-09-09T04:13:58.040" v="1321" actId="1036"/>
          <ac:picMkLst>
            <pc:docMk/>
            <pc:sldMk cId="2048554210" sldId="256"/>
            <ac:picMk id="14" creationId="{314A8FDA-D6FF-1B63-DD86-9B24674226D5}"/>
          </ac:picMkLst>
        </pc:picChg>
        <pc:picChg chg="add mod">
          <ac:chgData name="Gago Badenas Federico" userId="913ce81e-485e-4910-9830-2929cb5e3470" providerId="ADAL" clId="{747E9377-8E3B-4A2F-B680-3B8AD4121194}" dt="2022-09-09T04:13:58.040" v="1321" actId="1036"/>
          <ac:picMkLst>
            <pc:docMk/>
            <pc:sldMk cId="2048554210" sldId="256"/>
            <ac:picMk id="1026" creationId="{AF0EA200-758C-2331-7726-DC73E545436A}"/>
          </ac:picMkLst>
        </pc:picChg>
        <pc:picChg chg="add mod">
          <ac:chgData name="Gago Badenas Federico" userId="913ce81e-485e-4910-9830-2929cb5e3470" providerId="ADAL" clId="{747E9377-8E3B-4A2F-B680-3B8AD4121194}" dt="2022-09-09T04:13:58.040" v="1321" actId="1036"/>
          <ac:picMkLst>
            <pc:docMk/>
            <pc:sldMk cId="2048554210" sldId="256"/>
            <ac:picMk id="1028" creationId="{DEE4D6EA-5767-02CA-EA5D-4D23BC75096A}"/>
          </ac:picMkLst>
        </pc:picChg>
      </pc:sldChg>
      <pc:sldChg chg="del">
        <pc:chgData name="Gago Badenas Federico" userId="913ce81e-485e-4910-9830-2929cb5e3470" providerId="ADAL" clId="{747E9377-8E3B-4A2F-B680-3B8AD4121194}" dt="2022-09-08T15:43:32.818" v="391" actId="47"/>
        <pc:sldMkLst>
          <pc:docMk/>
          <pc:sldMk cId="552856186" sldId="257"/>
        </pc:sldMkLst>
      </pc:sldChg>
      <pc:sldChg chg="del">
        <pc:chgData name="Gago Badenas Federico" userId="913ce81e-485e-4910-9830-2929cb5e3470" providerId="ADAL" clId="{747E9377-8E3B-4A2F-B680-3B8AD4121194}" dt="2022-09-08T15:49:31.698" v="633" actId="47"/>
        <pc:sldMkLst>
          <pc:docMk/>
          <pc:sldMk cId="1311787702" sldId="258"/>
        </pc:sldMkLst>
      </pc:sldChg>
      <pc:sldChg chg="del mod modShow">
        <pc:chgData name="Gago Badenas Federico" userId="913ce81e-485e-4910-9830-2929cb5e3470" providerId="ADAL" clId="{747E9377-8E3B-4A2F-B680-3B8AD4121194}" dt="2022-09-09T04:25:14.698" v="1641" actId="47"/>
        <pc:sldMkLst>
          <pc:docMk/>
          <pc:sldMk cId="1406641128" sldId="259"/>
        </pc:sldMkLst>
      </pc:sldChg>
      <pc:sldChg chg="addSp modSp mod">
        <pc:chgData name="Gago Badenas Federico" userId="913ce81e-485e-4910-9830-2929cb5e3470" providerId="ADAL" clId="{747E9377-8E3B-4A2F-B680-3B8AD4121194}" dt="2022-09-09T06:49:53.026" v="2216"/>
        <pc:sldMkLst>
          <pc:docMk/>
          <pc:sldMk cId="255751391" sldId="260"/>
        </pc:sldMkLst>
        <pc:spChg chg="mod">
          <ac:chgData name="Gago Badenas Federico" userId="913ce81e-485e-4910-9830-2929cb5e3470" providerId="ADAL" clId="{747E9377-8E3B-4A2F-B680-3B8AD4121194}" dt="2022-09-09T06:49:53.026" v="2216"/>
          <ac:spMkLst>
            <pc:docMk/>
            <pc:sldMk cId="255751391" sldId="260"/>
            <ac:spMk id="2" creationId="{EB54688D-66DB-4633-24BB-53E059D1B101}"/>
          </ac:spMkLst>
        </pc:spChg>
        <pc:spChg chg="add mod">
          <ac:chgData name="Gago Badenas Federico" userId="913ce81e-485e-4910-9830-2929cb5e3470" providerId="ADAL" clId="{747E9377-8E3B-4A2F-B680-3B8AD4121194}" dt="2022-09-09T03:54:46.635" v="1084" actId="207"/>
          <ac:spMkLst>
            <pc:docMk/>
            <pc:sldMk cId="255751391" sldId="260"/>
            <ac:spMk id="4" creationId="{F1009939-3935-0F2B-CFE2-8420C034E6DE}"/>
          </ac:spMkLst>
        </pc:spChg>
        <pc:picChg chg="add mod">
          <ac:chgData name="Gago Badenas Federico" userId="913ce81e-485e-4910-9830-2929cb5e3470" providerId="ADAL" clId="{747E9377-8E3B-4A2F-B680-3B8AD4121194}" dt="2022-09-09T04:25:33.283" v="1643" actId="1076"/>
          <ac:picMkLst>
            <pc:docMk/>
            <pc:sldMk cId="255751391" sldId="260"/>
            <ac:picMk id="6" creationId="{5B418AC5-B4D2-A422-125D-440344AD3AAD}"/>
          </ac:picMkLst>
        </pc:picChg>
      </pc:sldChg>
      <pc:sldChg chg="addSp modSp mod ord">
        <pc:chgData name="Gago Badenas Federico" userId="913ce81e-485e-4910-9830-2929cb5e3470" providerId="ADAL" clId="{747E9377-8E3B-4A2F-B680-3B8AD4121194}" dt="2022-09-09T06:44:48.202" v="2208" actId="404"/>
        <pc:sldMkLst>
          <pc:docMk/>
          <pc:sldMk cId="4071728247" sldId="261"/>
        </pc:sldMkLst>
        <pc:spChg chg="mod">
          <ac:chgData name="Gago Badenas Federico" userId="913ce81e-485e-4910-9830-2929cb5e3470" providerId="ADAL" clId="{747E9377-8E3B-4A2F-B680-3B8AD4121194}" dt="2022-09-09T06:44:48.202" v="2208" actId="404"/>
          <ac:spMkLst>
            <pc:docMk/>
            <pc:sldMk cId="4071728247" sldId="261"/>
            <ac:spMk id="3" creationId="{0637BEDB-DAE5-2C30-B7EB-77451BE482CF}"/>
          </ac:spMkLst>
        </pc:spChg>
        <pc:picChg chg="add mod">
          <ac:chgData name="Gago Badenas Federico" userId="913ce81e-485e-4910-9830-2929cb5e3470" providerId="ADAL" clId="{747E9377-8E3B-4A2F-B680-3B8AD4121194}" dt="2022-09-09T04:24:21.843" v="1638" actId="1076"/>
          <ac:picMkLst>
            <pc:docMk/>
            <pc:sldMk cId="4071728247" sldId="261"/>
            <ac:picMk id="2050" creationId="{5283D869-D684-EDC1-9272-D554D8D25E0A}"/>
          </ac:picMkLst>
        </pc:picChg>
      </pc:sldChg>
      <pc:sldChg chg="addSp modSp mod ord">
        <pc:chgData name="Gago Badenas Federico" userId="913ce81e-485e-4910-9830-2929cb5e3470" providerId="ADAL" clId="{747E9377-8E3B-4A2F-B680-3B8AD4121194}" dt="2022-09-09T04:16:40.087" v="1378" actId="113"/>
        <pc:sldMkLst>
          <pc:docMk/>
          <pc:sldMk cId="3844500195" sldId="262"/>
        </pc:sldMkLst>
        <pc:spChg chg="mod">
          <ac:chgData name="Gago Badenas Federico" userId="913ce81e-485e-4910-9830-2929cb5e3470" providerId="ADAL" clId="{747E9377-8E3B-4A2F-B680-3B8AD4121194}" dt="2022-09-09T04:16:40.087" v="1378" actId="113"/>
          <ac:spMkLst>
            <pc:docMk/>
            <pc:sldMk cId="3844500195" sldId="262"/>
            <ac:spMk id="2" creationId="{8D438ABE-5EF4-8C16-31E8-692B291482DE}"/>
          </ac:spMkLst>
        </pc:spChg>
        <pc:picChg chg="add mod">
          <ac:chgData name="Gago Badenas Federico" userId="913ce81e-485e-4910-9830-2929cb5e3470" providerId="ADAL" clId="{747E9377-8E3B-4A2F-B680-3B8AD4121194}" dt="2022-09-09T04:16:23.777" v="1376" actId="1076"/>
          <ac:picMkLst>
            <pc:docMk/>
            <pc:sldMk cId="3844500195" sldId="262"/>
            <ac:picMk id="4" creationId="{F1BD6AC2-EB57-5BCF-099D-06A21C1D2677}"/>
          </ac:picMkLst>
        </pc:picChg>
      </pc:sldChg>
      <pc:sldChg chg="addSp delSp modSp mod">
        <pc:chgData name="Gago Badenas Federico" userId="913ce81e-485e-4910-9830-2929cb5e3470" providerId="ADAL" clId="{747E9377-8E3B-4A2F-B680-3B8AD4121194}" dt="2022-09-09T03:56:30.609" v="1121" actId="6549"/>
        <pc:sldMkLst>
          <pc:docMk/>
          <pc:sldMk cId="2371772370" sldId="263"/>
        </pc:sldMkLst>
        <pc:spChg chg="mod">
          <ac:chgData name="Gago Badenas Federico" userId="913ce81e-485e-4910-9830-2929cb5e3470" providerId="ADAL" clId="{747E9377-8E3B-4A2F-B680-3B8AD4121194}" dt="2022-09-09T03:52:01.983" v="1028" actId="20577"/>
          <ac:spMkLst>
            <pc:docMk/>
            <pc:sldMk cId="2371772370" sldId="263"/>
            <ac:spMk id="2" creationId="{98E995A1-B14F-228A-6712-4AEC1003528D}"/>
          </ac:spMkLst>
        </pc:spChg>
        <pc:spChg chg="add del">
          <ac:chgData name="Gago Badenas Federico" userId="913ce81e-485e-4910-9830-2929cb5e3470" providerId="ADAL" clId="{747E9377-8E3B-4A2F-B680-3B8AD4121194}" dt="2022-09-09T03:56:11.652" v="1093" actId="22"/>
          <ac:spMkLst>
            <pc:docMk/>
            <pc:sldMk cId="2371772370" sldId="263"/>
            <ac:spMk id="4" creationId="{0C4667C9-E66D-0C0E-1F1B-3BA5209FB81E}"/>
          </ac:spMkLst>
        </pc:spChg>
        <pc:spChg chg="add mod">
          <ac:chgData name="Gago Badenas Federico" userId="913ce81e-485e-4910-9830-2929cb5e3470" providerId="ADAL" clId="{747E9377-8E3B-4A2F-B680-3B8AD4121194}" dt="2022-09-09T03:56:30.609" v="1121" actId="6549"/>
          <ac:spMkLst>
            <pc:docMk/>
            <pc:sldMk cId="2371772370" sldId="263"/>
            <ac:spMk id="6" creationId="{15AF9C6A-04D9-A744-0768-F71E6017E6B0}"/>
          </ac:spMkLst>
        </pc:spChg>
      </pc:sldChg>
      <pc:sldChg chg="addSp modSp mod">
        <pc:chgData name="Gago Badenas Federico" userId="913ce81e-485e-4910-9830-2929cb5e3470" providerId="ADAL" clId="{747E9377-8E3B-4A2F-B680-3B8AD4121194}" dt="2022-09-09T03:56:54.518" v="1122" actId="22"/>
        <pc:sldMkLst>
          <pc:docMk/>
          <pc:sldMk cId="1578105907" sldId="264"/>
        </pc:sldMkLst>
        <pc:spChg chg="mod">
          <ac:chgData name="Gago Badenas Federico" userId="913ce81e-485e-4910-9830-2929cb5e3470" providerId="ADAL" clId="{747E9377-8E3B-4A2F-B680-3B8AD4121194}" dt="2022-09-09T03:52:35.645" v="1037"/>
          <ac:spMkLst>
            <pc:docMk/>
            <pc:sldMk cId="1578105907" sldId="264"/>
            <ac:spMk id="2" creationId="{98E995A1-B14F-228A-6712-4AEC1003528D}"/>
          </ac:spMkLst>
        </pc:spChg>
        <pc:spChg chg="add">
          <ac:chgData name="Gago Badenas Federico" userId="913ce81e-485e-4910-9830-2929cb5e3470" providerId="ADAL" clId="{747E9377-8E3B-4A2F-B680-3B8AD4121194}" dt="2022-09-09T03:56:54.518" v="1122" actId="22"/>
          <ac:spMkLst>
            <pc:docMk/>
            <pc:sldMk cId="1578105907" sldId="264"/>
            <ac:spMk id="4" creationId="{CDB72CAA-31CB-EDAD-68CD-47B47A7735BB}"/>
          </ac:spMkLst>
        </pc:spChg>
      </pc:sldChg>
      <pc:sldChg chg="addSp delSp modSp new mod modShow">
        <pc:chgData name="Gago Badenas Federico" userId="913ce81e-485e-4910-9830-2929cb5e3470" providerId="ADAL" clId="{747E9377-8E3B-4A2F-B680-3B8AD4121194}" dt="2022-09-09T12:05:48.268" v="2257" actId="729"/>
        <pc:sldMkLst>
          <pc:docMk/>
          <pc:sldMk cId="3345639773" sldId="265"/>
        </pc:sldMkLst>
        <pc:spChg chg="add mod">
          <ac:chgData name="Gago Badenas Federico" userId="913ce81e-485e-4910-9830-2929cb5e3470" providerId="ADAL" clId="{747E9377-8E3B-4A2F-B680-3B8AD4121194}" dt="2022-09-08T15:13:03.930" v="199" actId="20577"/>
          <ac:spMkLst>
            <pc:docMk/>
            <pc:sldMk cId="3345639773" sldId="265"/>
            <ac:spMk id="2" creationId="{FE1147AF-02CB-AADC-CDAB-8C1B022CC849}"/>
          </ac:spMkLst>
        </pc:spChg>
        <pc:spChg chg="add del">
          <ac:chgData name="Gago Badenas Federico" userId="913ce81e-485e-4910-9830-2929cb5e3470" providerId="ADAL" clId="{747E9377-8E3B-4A2F-B680-3B8AD4121194}" dt="2022-09-08T15:01:50.314" v="47" actId="22"/>
          <ac:spMkLst>
            <pc:docMk/>
            <pc:sldMk cId="3345639773" sldId="265"/>
            <ac:spMk id="4" creationId="{734A1A03-2FE4-44BF-1097-DB2D9F3D00BA}"/>
          </ac:spMkLst>
        </pc:spChg>
        <pc:spChg chg="add mod">
          <ac:chgData name="Gago Badenas Federico" userId="913ce81e-485e-4910-9830-2929cb5e3470" providerId="ADAL" clId="{747E9377-8E3B-4A2F-B680-3B8AD4121194}" dt="2022-09-09T03:44:35.354" v="936" actId="1037"/>
          <ac:spMkLst>
            <pc:docMk/>
            <pc:sldMk cId="3345639773" sldId="265"/>
            <ac:spMk id="6" creationId="{6BAAD650-1C20-1F72-49C5-38CF1F0D91E7}"/>
          </ac:spMkLst>
        </pc:spChg>
        <pc:spChg chg="add del">
          <ac:chgData name="Gago Badenas Federico" userId="913ce81e-485e-4910-9830-2929cb5e3470" providerId="ADAL" clId="{747E9377-8E3B-4A2F-B680-3B8AD4121194}" dt="2022-09-08T15:08:42.886" v="103" actId="22"/>
          <ac:spMkLst>
            <pc:docMk/>
            <pc:sldMk cId="3345639773" sldId="265"/>
            <ac:spMk id="8" creationId="{CBD3B2F5-85C0-0811-111D-3A6D8E8A4008}"/>
          </ac:spMkLst>
        </pc:spChg>
        <pc:spChg chg="add mod">
          <ac:chgData name="Gago Badenas Federico" userId="913ce81e-485e-4910-9830-2929cb5e3470" providerId="ADAL" clId="{747E9377-8E3B-4A2F-B680-3B8AD4121194}" dt="2022-09-08T15:16:06.198" v="217" actId="13926"/>
          <ac:spMkLst>
            <pc:docMk/>
            <pc:sldMk cId="3345639773" sldId="265"/>
            <ac:spMk id="10" creationId="{286D7E78-9633-78F4-68F9-3B23B39AF800}"/>
          </ac:spMkLst>
        </pc:spChg>
        <pc:spChg chg="add mod">
          <ac:chgData name="Gago Badenas Federico" userId="913ce81e-485e-4910-9830-2929cb5e3470" providerId="ADAL" clId="{747E9377-8E3B-4A2F-B680-3B8AD4121194}" dt="2022-09-08T15:16:11.476" v="218" actId="13926"/>
          <ac:spMkLst>
            <pc:docMk/>
            <pc:sldMk cId="3345639773" sldId="265"/>
            <ac:spMk id="12" creationId="{CBA1450F-DA6A-BF67-964A-E3D9DDDAF55C}"/>
          </ac:spMkLst>
        </pc:spChg>
      </pc:sldChg>
      <pc:sldChg chg="addSp modSp new mod ord">
        <pc:chgData name="Gago Badenas Federico" userId="913ce81e-485e-4910-9830-2929cb5e3470" providerId="ADAL" clId="{747E9377-8E3B-4A2F-B680-3B8AD4121194}" dt="2022-09-09T04:21:17.242" v="1537" actId="113"/>
        <pc:sldMkLst>
          <pc:docMk/>
          <pc:sldMk cId="1004632486" sldId="266"/>
        </pc:sldMkLst>
        <pc:spChg chg="add mod">
          <ac:chgData name="Gago Badenas Federico" userId="913ce81e-485e-4910-9830-2929cb5e3470" providerId="ADAL" clId="{747E9377-8E3B-4A2F-B680-3B8AD4121194}" dt="2022-09-09T04:21:17.242" v="1537" actId="113"/>
          <ac:spMkLst>
            <pc:docMk/>
            <pc:sldMk cId="1004632486" sldId="266"/>
            <ac:spMk id="2" creationId="{AE31A959-F252-0549-7142-D073C70DB1C9}"/>
          </ac:spMkLst>
        </pc:spChg>
        <pc:spChg chg="add mod">
          <ac:chgData name="Gago Badenas Federico" userId="913ce81e-485e-4910-9830-2929cb5e3470" providerId="ADAL" clId="{747E9377-8E3B-4A2F-B680-3B8AD4121194}" dt="2022-09-09T04:17:15.213" v="1388" actId="1035"/>
          <ac:spMkLst>
            <pc:docMk/>
            <pc:sldMk cId="1004632486" sldId="266"/>
            <ac:spMk id="4" creationId="{0D20F4B5-6E6A-B305-DE30-E398E706C929}"/>
          </ac:spMkLst>
        </pc:spChg>
      </pc:sldChg>
      <pc:sldChg chg="add ord">
        <pc:chgData name="Gago Badenas Federico" userId="913ce81e-485e-4910-9830-2929cb5e3470" providerId="ADAL" clId="{747E9377-8E3B-4A2F-B680-3B8AD4121194}" dt="2022-09-09T06:46:03.794" v="2212"/>
        <pc:sldMkLst>
          <pc:docMk/>
          <pc:sldMk cId="0" sldId="868"/>
        </pc:sldMkLst>
      </pc:sldChg>
      <pc:sldChg chg="add ord">
        <pc:chgData name="Gago Badenas Federico" userId="913ce81e-485e-4910-9830-2929cb5e3470" providerId="ADAL" clId="{747E9377-8E3B-4A2F-B680-3B8AD4121194}" dt="2022-09-09T06:46:03.794" v="2212"/>
        <pc:sldMkLst>
          <pc:docMk/>
          <pc:sldMk cId="0" sldId="869"/>
        </pc:sldMkLst>
      </pc:sldChg>
      <pc:sldChg chg="add ord">
        <pc:chgData name="Gago Badenas Federico" userId="913ce81e-485e-4910-9830-2929cb5e3470" providerId="ADAL" clId="{747E9377-8E3B-4A2F-B680-3B8AD4121194}" dt="2022-09-09T06:46:03.794" v="2212"/>
        <pc:sldMkLst>
          <pc:docMk/>
          <pc:sldMk cId="0" sldId="870"/>
        </pc:sldMkLst>
      </pc:sldChg>
      <pc:sldChg chg="add ord">
        <pc:chgData name="Gago Badenas Federico" userId="913ce81e-485e-4910-9830-2929cb5e3470" providerId="ADAL" clId="{747E9377-8E3B-4A2F-B680-3B8AD4121194}" dt="2022-09-09T06:46:03.794" v="2212"/>
        <pc:sldMkLst>
          <pc:docMk/>
          <pc:sldMk cId="0" sldId="871"/>
        </pc:sldMkLst>
      </pc:sldChg>
      <pc:sldChg chg="addSp modSp new mod">
        <pc:chgData name="Gago Badenas Federico" userId="913ce81e-485e-4910-9830-2929cb5e3470" providerId="ADAL" clId="{747E9377-8E3B-4A2F-B680-3B8AD4121194}" dt="2022-09-09T06:48:05.502" v="2215" actId="20577"/>
        <pc:sldMkLst>
          <pc:docMk/>
          <pc:sldMk cId="3756071870" sldId="872"/>
        </pc:sldMkLst>
        <pc:spChg chg="add mod">
          <ac:chgData name="Gago Badenas Federico" userId="913ce81e-485e-4910-9830-2929cb5e3470" providerId="ADAL" clId="{747E9377-8E3B-4A2F-B680-3B8AD4121194}" dt="2022-09-09T04:33:02.877" v="1657" actId="113"/>
          <ac:spMkLst>
            <pc:docMk/>
            <pc:sldMk cId="3756071870" sldId="872"/>
            <ac:spMk id="4" creationId="{51EF04B1-81A8-D1B6-64FA-8F1BE206B2AF}"/>
          </ac:spMkLst>
        </pc:spChg>
        <pc:spChg chg="add mod">
          <ac:chgData name="Gago Badenas Federico" userId="913ce81e-485e-4910-9830-2929cb5e3470" providerId="ADAL" clId="{747E9377-8E3B-4A2F-B680-3B8AD4121194}" dt="2022-09-09T04:33:58.669" v="1689" actId="1036"/>
          <ac:spMkLst>
            <pc:docMk/>
            <pc:sldMk cId="3756071870" sldId="872"/>
            <ac:spMk id="6" creationId="{183436F3-A963-8002-3C47-D067EF1A17FE}"/>
          </ac:spMkLst>
        </pc:spChg>
        <pc:spChg chg="add mod">
          <ac:chgData name="Gago Badenas Federico" userId="913ce81e-485e-4910-9830-2929cb5e3470" providerId="ADAL" clId="{747E9377-8E3B-4A2F-B680-3B8AD4121194}" dt="2022-09-09T06:48:05.502" v="2215" actId="20577"/>
          <ac:spMkLst>
            <pc:docMk/>
            <pc:sldMk cId="3756071870" sldId="872"/>
            <ac:spMk id="8" creationId="{1F74BFAE-74FE-CC72-A284-889DF1849091}"/>
          </ac:spMkLst>
        </pc:spChg>
        <pc:spChg chg="add mod">
          <ac:chgData name="Gago Badenas Federico" userId="913ce81e-485e-4910-9830-2929cb5e3470" providerId="ADAL" clId="{747E9377-8E3B-4A2F-B680-3B8AD4121194}" dt="2022-09-09T04:35:53.303" v="1759" actId="14100"/>
          <ac:spMkLst>
            <pc:docMk/>
            <pc:sldMk cId="3756071870" sldId="872"/>
            <ac:spMk id="10" creationId="{51D93D54-75DE-18A0-6509-650ACC72FC92}"/>
          </ac:spMkLst>
        </pc:spChg>
        <pc:spChg chg="add mod">
          <ac:chgData name="Gago Badenas Federico" userId="913ce81e-485e-4910-9830-2929cb5e3470" providerId="ADAL" clId="{747E9377-8E3B-4A2F-B680-3B8AD4121194}" dt="2022-09-09T06:47:26.697" v="2214" actId="1076"/>
          <ac:spMkLst>
            <pc:docMk/>
            <pc:sldMk cId="3756071870" sldId="872"/>
            <ac:spMk id="12" creationId="{95CC6410-DE1A-ED77-451B-5DE9959D12D7}"/>
          </ac:spMkLst>
        </pc:spChg>
        <pc:picChg chg="add">
          <ac:chgData name="Gago Badenas Federico" userId="913ce81e-485e-4910-9830-2929cb5e3470" providerId="ADAL" clId="{747E9377-8E3B-4A2F-B680-3B8AD4121194}" dt="2022-09-09T04:32:17.101" v="1646" actId="22"/>
          <ac:picMkLst>
            <pc:docMk/>
            <pc:sldMk cId="3756071870" sldId="872"/>
            <ac:picMk id="3" creationId="{BDBA54DF-3C03-FA42-0B6A-CA0AC8B0CFB4}"/>
          </ac:picMkLst>
        </pc:picChg>
      </pc:sldChg>
      <pc:sldChg chg="addSp modSp new mod modAnim">
        <pc:chgData name="Gago Badenas Federico" userId="913ce81e-485e-4910-9830-2929cb5e3470" providerId="ADAL" clId="{747E9377-8E3B-4A2F-B680-3B8AD4121194}" dt="2022-09-09T06:43:30.974" v="2206" actId="1035"/>
        <pc:sldMkLst>
          <pc:docMk/>
          <pc:sldMk cId="415591638" sldId="873"/>
        </pc:sldMkLst>
        <pc:spChg chg="add mod">
          <ac:chgData name="Gago Badenas Federico" userId="913ce81e-485e-4910-9830-2929cb5e3470" providerId="ADAL" clId="{747E9377-8E3B-4A2F-B680-3B8AD4121194}" dt="2022-09-09T06:43:30.974" v="2206" actId="1035"/>
          <ac:spMkLst>
            <pc:docMk/>
            <pc:sldMk cId="415591638" sldId="873"/>
            <ac:spMk id="6" creationId="{3D096FCE-546D-CFF6-3EF3-241F452FCF76}"/>
          </ac:spMkLst>
        </pc:spChg>
        <pc:picChg chg="add mod">
          <ac:chgData name="Gago Badenas Federico" userId="913ce81e-485e-4910-9830-2929cb5e3470" providerId="ADAL" clId="{747E9377-8E3B-4A2F-B680-3B8AD4121194}" dt="2022-09-09T05:27:26.415" v="1766" actId="1076"/>
          <ac:picMkLst>
            <pc:docMk/>
            <pc:sldMk cId="415591638" sldId="873"/>
            <ac:picMk id="3" creationId="{F1954BF5-C7D6-F474-00E8-80CB283B7963}"/>
          </ac:picMkLst>
        </pc:picChg>
        <pc:picChg chg="add mod">
          <ac:chgData name="Gago Badenas Federico" userId="913ce81e-485e-4910-9830-2929cb5e3470" providerId="ADAL" clId="{747E9377-8E3B-4A2F-B680-3B8AD4121194}" dt="2022-09-09T05:35:09.095" v="1908" actId="1076"/>
          <ac:picMkLst>
            <pc:docMk/>
            <pc:sldMk cId="415591638" sldId="873"/>
            <ac:picMk id="5" creationId="{AA8BD113-0004-42F6-D16B-CA6828912CCB}"/>
          </ac:picMkLst>
        </pc:picChg>
      </pc:sldChg>
      <pc:sldChg chg="addSp delSp modSp new mod ord modAnim">
        <pc:chgData name="Gago Badenas Federico" userId="913ce81e-485e-4910-9830-2929cb5e3470" providerId="ADAL" clId="{747E9377-8E3B-4A2F-B680-3B8AD4121194}" dt="2022-09-09T05:39:37.057" v="2021" actId="113"/>
        <pc:sldMkLst>
          <pc:docMk/>
          <pc:sldMk cId="2490254817" sldId="874"/>
        </pc:sldMkLst>
        <pc:spChg chg="add mod">
          <ac:chgData name="Gago Badenas Federico" userId="913ce81e-485e-4910-9830-2929cb5e3470" providerId="ADAL" clId="{747E9377-8E3B-4A2F-B680-3B8AD4121194}" dt="2022-09-09T05:39:37.057" v="2021" actId="113"/>
          <ac:spMkLst>
            <pc:docMk/>
            <pc:sldMk cId="2490254817" sldId="874"/>
            <ac:spMk id="9" creationId="{E44CDE62-C675-265E-C497-EE2EA5A2A27E}"/>
          </ac:spMkLst>
        </pc:spChg>
        <pc:picChg chg="add mod">
          <ac:chgData name="Gago Badenas Federico" userId="913ce81e-485e-4910-9830-2929cb5e3470" providerId="ADAL" clId="{747E9377-8E3B-4A2F-B680-3B8AD4121194}" dt="2022-09-09T05:36:41.220" v="1961" actId="1036"/>
          <ac:picMkLst>
            <pc:docMk/>
            <pc:sldMk cId="2490254817" sldId="874"/>
            <ac:picMk id="3" creationId="{F633D2D4-9C3A-E140-A562-ACE38F41B02D}"/>
          </ac:picMkLst>
        </pc:picChg>
        <pc:picChg chg="add mod ord">
          <ac:chgData name="Gago Badenas Federico" userId="913ce81e-485e-4910-9830-2929cb5e3470" providerId="ADAL" clId="{747E9377-8E3B-4A2F-B680-3B8AD4121194}" dt="2022-09-09T05:36:35.167" v="1938" actId="1036"/>
          <ac:picMkLst>
            <pc:docMk/>
            <pc:sldMk cId="2490254817" sldId="874"/>
            <ac:picMk id="5" creationId="{1CEE06D7-4521-984A-0DF6-F1220B453E66}"/>
          </ac:picMkLst>
        </pc:picChg>
        <pc:picChg chg="add del mod">
          <ac:chgData name="Gago Badenas Federico" userId="913ce81e-485e-4910-9830-2929cb5e3470" providerId="ADAL" clId="{747E9377-8E3B-4A2F-B680-3B8AD4121194}" dt="2022-09-09T05:36:23.618" v="1913" actId="478"/>
          <ac:picMkLst>
            <pc:docMk/>
            <pc:sldMk cId="2490254817" sldId="874"/>
            <ac:picMk id="7" creationId="{6BB2C1E0-EB4D-3EAE-1B1E-8EFB55557C48}"/>
          </ac:picMkLst>
        </pc:picChg>
      </pc:sldChg>
      <pc:sldChg chg="addSp delSp modSp new mod modAnim">
        <pc:chgData name="Gago Badenas Federico" userId="913ce81e-485e-4910-9830-2929cb5e3470" providerId="ADAL" clId="{747E9377-8E3B-4A2F-B680-3B8AD4121194}" dt="2022-09-09T06:39:46.929" v="2048"/>
        <pc:sldMkLst>
          <pc:docMk/>
          <pc:sldMk cId="3429615913" sldId="875"/>
        </pc:sldMkLst>
        <pc:picChg chg="add del mod">
          <ac:chgData name="Gago Badenas Federico" userId="913ce81e-485e-4910-9830-2929cb5e3470" providerId="ADAL" clId="{747E9377-8E3B-4A2F-B680-3B8AD4121194}" dt="2022-09-09T05:32:22.921" v="1827" actId="21"/>
          <ac:picMkLst>
            <pc:docMk/>
            <pc:sldMk cId="3429615913" sldId="875"/>
            <ac:picMk id="3" creationId="{ABF8B334-F3F6-D5BB-2EC8-7EEEB5D79BAF}"/>
          </ac:picMkLst>
        </pc:picChg>
        <pc:picChg chg="add mod">
          <ac:chgData name="Gago Badenas Federico" userId="913ce81e-485e-4910-9830-2929cb5e3470" providerId="ADAL" clId="{747E9377-8E3B-4A2F-B680-3B8AD4121194}" dt="2022-09-09T05:31:55.368" v="1826" actId="14100"/>
          <ac:picMkLst>
            <pc:docMk/>
            <pc:sldMk cId="3429615913" sldId="875"/>
            <ac:picMk id="5" creationId="{0CAF7E22-3670-05C1-C2B0-FCA1CC453D22}"/>
          </ac:picMkLst>
        </pc:picChg>
        <pc:picChg chg="add del mod">
          <ac:chgData name="Gago Badenas Federico" userId="913ce81e-485e-4910-9830-2929cb5e3470" providerId="ADAL" clId="{747E9377-8E3B-4A2F-B680-3B8AD4121194}" dt="2022-09-09T05:31:33.395" v="1821" actId="21"/>
          <ac:picMkLst>
            <pc:docMk/>
            <pc:sldMk cId="3429615913" sldId="875"/>
            <ac:picMk id="7" creationId="{141443F9-AEC2-C419-A85A-901B899C097D}"/>
          </ac:picMkLst>
        </pc:picChg>
        <pc:picChg chg="add del mod">
          <ac:chgData name="Gago Badenas Federico" userId="913ce81e-485e-4910-9830-2929cb5e3470" providerId="ADAL" clId="{747E9377-8E3B-4A2F-B680-3B8AD4121194}" dt="2022-09-09T05:31:21.342" v="1817" actId="21"/>
          <ac:picMkLst>
            <pc:docMk/>
            <pc:sldMk cId="3429615913" sldId="875"/>
            <ac:picMk id="9" creationId="{B550A7FF-F8A0-E5E3-886A-4E147D74EBE8}"/>
          </ac:picMkLst>
        </pc:picChg>
        <pc:picChg chg="add mod">
          <ac:chgData name="Gago Badenas Federico" userId="913ce81e-485e-4910-9830-2929cb5e3470" providerId="ADAL" clId="{747E9377-8E3B-4A2F-B680-3B8AD4121194}" dt="2022-09-09T05:31:18.500" v="1816" actId="1076"/>
          <ac:picMkLst>
            <pc:docMk/>
            <pc:sldMk cId="3429615913" sldId="875"/>
            <ac:picMk id="11" creationId="{D098A32D-7914-98C2-B5AF-5B236CFD34FD}"/>
          </ac:picMkLst>
        </pc:picChg>
        <pc:picChg chg="add del mod">
          <ac:chgData name="Gago Badenas Federico" userId="913ce81e-485e-4910-9830-2929cb5e3470" providerId="ADAL" clId="{747E9377-8E3B-4A2F-B680-3B8AD4121194}" dt="2022-09-09T05:32:22.921" v="1827" actId="21"/>
          <ac:picMkLst>
            <pc:docMk/>
            <pc:sldMk cId="3429615913" sldId="875"/>
            <ac:picMk id="13" creationId="{ABF08053-AA51-D67A-6104-928EF0102767}"/>
          </ac:picMkLst>
        </pc:picChg>
      </pc:sldChg>
      <pc:sldChg chg="addSp delSp modSp new del mod">
        <pc:chgData name="Gago Badenas Federico" userId="913ce81e-485e-4910-9830-2929cb5e3470" providerId="ADAL" clId="{747E9377-8E3B-4A2F-B680-3B8AD4121194}" dt="2022-09-09T05:37:16.471" v="1963" actId="47"/>
        <pc:sldMkLst>
          <pc:docMk/>
          <pc:sldMk cId="4058138653" sldId="876"/>
        </pc:sldMkLst>
        <pc:picChg chg="add del mod">
          <ac:chgData name="Gago Badenas Federico" userId="913ce81e-485e-4910-9830-2929cb5e3470" providerId="ADAL" clId="{747E9377-8E3B-4A2F-B680-3B8AD4121194}" dt="2022-09-09T05:34:57.616" v="1905" actId="21"/>
          <ac:picMkLst>
            <pc:docMk/>
            <pc:sldMk cId="4058138653" sldId="876"/>
            <ac:picMk id="3" creationId="{932DF0B2-94B1-A247-51F5-4F658A5AE3DF}"/>
          </ac:picMkLst>
        </pc:picChg>
        <pc:picChg chg="add del mod">
          <ac:chgData name="Gago Badenas Federico" userId="913ce81e-485e-4910-9830-2929cb5e3470" providerId="ADAL" clId="{747E9377-8E3B-4A2F-B680-3B8AD4121194}" dt="2022-09-09T05:35:37.290" v="1909" actId="21"/>
          <ac:picMkLst>
            <pc:docMk/>
            <pc:sldMk cId="4058138653" sldId="876"/>
            <ac:picMk id="5" creationId="{1033D0D9-179C-AC09-AD30-4F5356C8254A}"/>
          </ac:picMkLst>
        </pc:picChg>
      </pc:sldChg>
      <pc:sldChg chg="addSp modSp new mod modAnim">
        <pc:chgData name="Gago Badenas Federico" userId="913ce81e-485e-4910-9830-2929cb5e3470" providerId="ADAL" clId="{747E9377-8E3B-4A2F-B680-3B8AD4121194}" dt="2022-09-09T05:39:29.335" v="2020" actId="113"/>
        <pc:sldMkLst>
          <pc:docMk/>
          <pc:sldMk cId="3182570303" sldId="877"/>
        </pc:sldMkLst>
        <pc:spChg chg="add mod">
          <ac:chgData name="Gago Badenas Federico" userId="913ce81e-485e-4910-9830-2929cb5e3470" providerId="ADAL" clId="{747E9377-8E3B-4A2F-B680-3B8AD4121194}" dt="2022-09-09T05:34:08.311" v="1903" actId="164"/>
          <ac:spMkLst>
            <pc:docMk/>
            <pc:sldMk cId="3182570303" sldId="877"/>
            <ac:spMk id="6" creationId="{1CC19EE3-0138-759D-F919-9571AC702013}"/>
          </ac:spMkLst>
        </pc:spChg>
        <pc:spChg chg="add mod">
          <ac:chgData name="Gago Badenas Federico" userId="913ce81e-485e-4910-9830-2929cb5e3470" providerId="ADAL" clId="{747E9377-8E3B-4A2F-B680-3B8AD4121194}" dt="2022-09-09T05:39:29.335" v="2020" actId="113"/>
          <ac:spMkLst>
            <pc:docMk/>
            <pc:sldMk cId="3182570303" sldId="877"/>
            <ac:spMk id="9" creationId="{6690047E-AD88-23C8-2EAE-EA0FAAE8972F}"/>
          </ac:spMkLst>
        </pc:spChg>
        <pc:grpChg chg="add mod">
          <ac:chgData name="Gago Badenas Federico" userId="913ce81e-485e-4910-9830-2929cb5e3470" providerId="ADAL" clId="{747E9377-8E3B-4A2F-B680-3B8AD4121194}" dt="2022-09-09T05:34:08.311" v="1903" actId="164"/>
          <ac:grpSpMkLst>
            <pc:docMk/>
            <pc:sldMk cId="3182570303" sldId="877"/>
            <ac:grpSpMk id="7" creationId="{0E6714F7-16EB-8A99-7F2A-61B4F3D5F5C1}"/>
          </ac:grpSpMkLst>
        </pc:grpChg>
        <pc:picChg chg="add mod modCrop">
          <ac:chgData name="Gago Badenas Federico" userId="913ce81e-485e-4910-9830-2929cb5e3470" providerId="ADAL" clId="{747E9377-8E3B-4A2F-B680-3B8AD4121194}" dt="2022-09-09T05:33:31.786" v="1875" actId="1035"/>
          <ac:picMkLst>
            <pc:docMk/>
            <pc:sldMk cId="3182570303" sldId="877"/>
            <ac:picMk id="3" creationId="{6FE47E36-288E-04E5-AF49-ECB327BB234B}"/>
          </ac:picMkLst>
        </pc:picChg>
        <pc:picChg chg="add mod">
          <ac:chgData name="Gago Badenas Federico" userId="913ce81e-485e-4910-9830-2929cb5e3470" providerId="ADAL" clId="{747E9377-8E3B-4A2F-B680-3B8AD4121194}" dt="2022-09-09T05:34:08.311" v="1903" actId="164"/>
          <ac:picMkLst>
            <pc:docMk/>
            <pc:sldMk cId="3182570303" sldId="877"/>
            <ac:picMk id="5" creationId="{72D89D2F-4B8F-EA08-4EB9-B6AF35552738}"/>
          </ac:picMkLst>
        </pc:picChg>
      </pc:sldChg>
      <pc:sldChg chg="modSp add mod modShow">
        <pc:chgData name="Gago Badenas Federico" userId="913ce81e-485e-4910-9830-2929cb5e3470" providerId="ADAL" clId="{747E9377-8E3B-4A2F-B680-3B8AD4121194}" dt="2022-09-09T12:06:02.896" v="2273" actId="6549"/>
        <pc:sldMkLst>
          <pc:docMk/>
          <pc:sldMk cId="259254579" sldId="878"/>
        </pc:sldMkLst>
        <pc:spChg chg="mod">
          <ac:chgData name="Gago Badenas Federico" userId="913ce81e-485e-4910-9830-2929cb5e3470" providerId="ADAL" clId="{747E9377-8E3B-4A2F-B680-3B8AD4121194}" dt="2022-09-09T05:40:27.692" v="2043" actId="6549"/>
          <ac:spMkLst>
            <pc:docMk/>
            <pc:sldMk cId="259254579" sldId="878"/>
            <ac:spMk id="2" creationId="{FE1147AF-02CB-AADC-CDAB-8C1B022CC849}"/>
          </ac:spMkLst>
        </pc:spChg>
        <pc:spChg chg="mod">
          <ac:chgData name="Gago Badenas Federico" userId="913ce81e-485e-4910-9830-2929cb5e3470" providerId="ADAL" clId="{747E9377-8E3B-4A2F-B680-3B8AD4121194}" dt="2022-09-09T12:06:02.896" v="2273" actId="6549"/>
          <ac:spMkLst>
            <pc:docMk/>
            <pc:sldMk cId="259254579" sldId="878"/>
            <ac:spMk id="6" creationId="{6BAAD650-1C20-1F72-49C5-38CF1F0D91E7}"/>
          </ac:spMkLst>
        </pc:spChg>
      </pc:sldChg>
      <pc:sldChg chg="addSp new mod">
        <pc:chgData name="Gago Badenas Federico" userId="913ce81e-485e-4910-9830-2929cb5e3470" providerId="ADAL" clId="{747E9377-8E3B-4A2F-B680-3B8AD4121194}" dt="2022-09-09T11:50:59.932" v="2231" actId="22"/>
        <pc:sldMkLst>
          <pc:docMk/>
          <pc:sldMk cId="229549337" sldId="879"/>
        </pc:sldMkLst>
        <pc:picChg chg="add">
          <ac:chgData name="Gago Badenas Federico" userId="913ce81e-485e-4910-9830-2929cb5e3470" providerId="ADAL" clId="{747E9377-8E3B-4A2F-B680-3B8AD4121194}" dt="2022-09-09T11:50:59.932" v="2231" actId="22"/>
          <ac:picMkLst>
            <pc:docMk/>
            <pc:sldMk cId="229549337" sldId="879"/>
            <ac:picMk id="3" creationId="{E56F4CEF-C3E0-A48D-B619-6B500995C477}"/>
          </ac:picMkLst>
        </pc:picChg>
      </pc:sldChg>
      <pc:sldChg chg="addSp modSp new mod ord">
        <pc:chgData name="Gago Badenas Federico" userId="913ce81e-485e-4910-9830-2929cb5e3470" providerId="ADAL" clId="{747E9377-8E3B-4A2F-B680-3B8AD4121194}" dt="2022-09-09T12:05:35.766" v="2256"/>
        <pc:sldMkLst>
          <pc:docMk/>
          <pc:sldMk cId="50880428" sldId="880"/>
        </pc:sldMkLst>
        <pc:spChg chg="add mod">
          <ac:chgData name="Gago Badenas Federico" userId="913ce81e-485e-4910-9830-2929cb5e3470" providerId="ADAL" clId="{747E9377-8E3B-4A2F-B680-3B8AD4121194}" dt="2022-09-09T11:52:26.061" v="2254" actId="6549"/>
          <ac:spMkLst>
            <pc:docMk/>
            <pc:sldMk cId="50880428" sldId="880"/>
            <ac:spMk id="5" creationId="{6729C41D-64C2-6316-955B-ADBC7F052957}"/>
          </ac:spMkLst>
        </pc:spChg>
        <pc:picChg chg="add">
          <ac:chgData name="Gago Badenas Federico" userId="913ce81e-485e-4910-9830-2929cb5e3470" providerId="ADAL" clId="{747E9377-8E3B-4A2F-B680-3B8AD4121194}" dt="2022-09-09T11:51:39.339" v="2233" actId="22"/>
          <ac:picMkLst>
            <pc:docMk/>
            <pc:sldMk cId="50880428" sldId="880"/>
            <ac:picMk id="3" creationId="{DA484A71-3CA6-3898-1F97-BA3812AF18E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D718D-437C-4B38-8414-5166AF99FB8B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8FA15-255F-4F26-A811-50A0A6B1A5A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7905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Marcador de notas 2"/>
          <p:cNvSpPr>
            <a:spLocks noGrp="1"/>
          </p:cNvSpPr>
          <p:nvPr>
            <p:ph type="body" idx="1"/>
          </p:nvPr>
        </p:nvSpPr>
        <p:spPr bwMode="auto">
          <a:xfrm>
            <a:off x="731838" y="4621213"/>
            <a:ext cx="5851525" cy="37798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" altLang="es-ES"/>
              <a:t>ejemplos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D7C6-6F35-4FB9-8242-1EFC069C7133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5E0-9D6A-4364-B56C-C7787E8CE9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4939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D7C6-6F35-4FB9-8242-1EFC069C7133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5E0-9D6A-4364-B56C-C7787E8CE9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5806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D7C6-6F35-4FB9-8242-1EFC069C7133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5E0-9D6A-4364-B56C-C7787E8CE9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717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77C30156-B3B2-4200-AC54-F8842104F653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9pPr>
          </a:lstStyle>
          <a:p>
            <a:pPr algn="l">
              <a:defRPr/>
            </a:pPr>
            <a:endParaRPr lang="es-ES" sz="4000" b="1">
              <a:latin typeface="Arial" panose="020B060402020202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FE7E6799-368D-4E9C-922F-5F67C6D7B9A1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ctr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9pPr>
          </a:lstStyle>
          <a:p>
            <a:pPr algn="l"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FontTx/>
              <a:buChar char="•"/>
              <a:defRPr/>
            </a:pPr>
            <a:endParaRPr lang="es-ES" sz="2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456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997222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00874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180147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397394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55014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40077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517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D7C6-6F35-4FB9-8242-1EFC069C7133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5E0-9D6A-4364-B56C-C7787E8CE9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99160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60020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592685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2682976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53558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D7C6-6F35-4FB9-8242-1EFC069C7133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5E0-9D6A-4364-B56C-C7787E8CE9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817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D7C6-6F35-4FB9-8242-1EFC069C7133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5E0-9D6A-4364-B56C-C7787E8CE9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529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D7C6-6F35-4FB9-8242-1EFC069C7133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5E0-9D6A-4364-B56C-C7787E8CE9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9421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D7C6-6F35-4FB9-8242-1EFC069C7133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5E0-9D6A-4364-B56C-C7787E8CE9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0455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D7C6-6F35-4FB9-8242-1EFC069C7133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5E0-9D6A-4364-B56C-C7787E8CE9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26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D7C6-6F35-4FB9-8242-1EFC069C7133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5E0-9D6A-4364-B56C-C7787E8CE9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3333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D7C6-6F35-4FB9-8242-1EFC069C7133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5E0-9D6A-4364-B56C-C7787E8CE9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5289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2D7C6-6F35-4FB9-8242-1EFC069C7133}" type="datetimeFigureOut">
              <a:rPr lang="es-ES" smtClean="0"/>
              <a:t>09/09/2022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315E0-9D6A-4364-B56C-C7787E8CE9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155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3641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lr>
          <a:schemeClr val="bg2"/>
        </a:buClr>
        <a:buChar char="•"/>
        <a:defRPr sz="28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20000"/>
        </a:spcAft>
        <a:buClr>
          <a:schemeClr val="bg2"/>
        </a:buClr>
        <a:buChar char="–"/>
        <a:defRPr sz="24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20000"/>
        </a:spcAft>
        <a:buClr>
          <a:schemeClr val="bg2"/>
        </a:buClr>
        <a:buChar char="•"/>
        <a:defRPr sz="20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20000"/>
        </a:spcAft>
        <a:buClr>
          <a:schemeClr val="bg2"/>
        </a:buClr>
        <a:buChar char="–"/>
        <a:defRPr sz="16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20000"/>
        </a:spcAft>
        <a:buClr>
          <a:schemeClr val="bg2"/>
        </a:buClr>
        <a:buChar char="•"/>
        <a:defRPr sz="1200">
          <a:solidFill>
            <a:schemeClr val="bg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20000"/>
        </a:spcAft>
        <a:buClr>
          <a:schemeClr val="bg2"/>
        </a:buClr>
        <a:buChar char="•"/>
        <a:defRPr sz="1200">
          <a:solidFill>
            <a:schemeClr val="bg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20000"/>
        </a:spcAft>
        <a:buClr>
          <a:schemeClr val="bg2"/>
        </a:buClr>
        <a:buChar char="•"/>
        <a:defRPr sz="1200">
          <a:solidFill>
            <a:schemeClr val="bg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20000"/>
        </a:spcAft>
        <a:buClr>
          <a:schemeClr val="bg2"/>
        </a:buClr>
        <a:buChar char="•"/>
        <a:defRPr sz="1200">
          <a:solidFill>
            <a:schemeClr val="bg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20000"/>
        </a:spcAft>
        <a:buClr>
          <a:schemeClr val="bg2"/>
        </a:buClr>
        <a:buChar char="•"/>
        <a:defRPr sz="1200">
          <a:solidFill>
            <a:schemeClr val="bg2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314A8FDA-D6FF-1B63-DD86-9B2467422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1697792"/>
            <a:ext cx="9067800" cy="50673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528A4376-E42B-FFFF-3BDF-C967F2EFAAC6}"/>
              </a:ext>
            </a:extLst>
          </p:cNvPr>
          <p:cNvSpPr/>
          <p:nvPr/>
        </p:nvSpPr>
        <p:spPr>
          <a:xfrm>
            <a:off x="30144" y="27993"/>
            <a:ext cx="302311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</a:t>
            </a:r>
            <a:r>
              <a:rPr lang="es-E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workflow</a:t>
            </a:r>
            <a:endParaRPr lang="es-E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4342E67-D3B1-D8E5-6246-68BFAF09EC7A}"/>
              </a:ext>
            </a:extLst>
          </p:cNvPr>
          <p:cNvSpPr txBox="1"/>
          <p:nvPr/>
        </p:nvSpPr>
        <p:spPr>
          <a:xfrm>
            <a:off x="4655974" y="3978920"/>
            <a:ext cx="1240972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C00000"/>
                </a:solidFill>
              </a:rPr>
              <a:t>.top &amp; .</a:t>
            </a:r>
            <a:r>
              <a:rPr lang="es-ES" b="1" dirty="0" err="1">
                <a:solidFill>
                  <a:srgbClr val="C00000"/>
                </a:solidFill>
              </a:rPr>
              <a:t>crd</a:t>
            </a:r>
            <a:r>
              <a:rPr lang="es-ES" b="1" dirty="0">
                <a:solidFill>
                  <a:srgbClr val="C00000"/>
                </a:solidFill>
              </a:rPr>
              <a:t> files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563C8EB-9602-DAD7-AE06-F8A31E5F781E}"/>
              </a:ext>
            </a:extLst>
          </p:cNvPr>
          <p:cNvSpPr txBox="1"/>
          <p:nvPr/>
        </p:nvSpPr>
        <p:spPr>
          <a:xfrm>
            <a:off x="38636" y="5925566"/>
            <a:ext cx="3023117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err="1"/>
              <a:t>Superimposition</a:t>
            </a:r>
            <a:endParaRPr lang="es-ES" sz="2400" b="1" dirty="0"/>
          </a:p>
          <a:p>
            <a:pPr algn="ctr"/>
            <a:r>
              <a:rPr lang="es-ES" sz="2400" b="1" dirty="0" err="1"/>
              <a:t>Structural</a:t>
            </a:r>
            <a:r>
              <a:rPr lang="es-ES" sz="2400" b="1" dirty="0"/>
              <a:t> </a:t>
            </a:r>
            <a:r>
              <a:rPr lang="es-ES" sz="2400" b="1" dirty="0" err="1"/>
              <a:t>comparison</a:t>
            </a:r>
            <a:endParaRPr lang="es-ES" sz="2400" b="1" dirty="0"/>
          </a:p>
        </p:txBody>
      </p:sp>
      <p:pic>
        <p:nvPicPr>
          <p:cNvPr id="1026" name="Picture 2" descr="PyMOL by Schrödinger, Inc.">
            <a:extLst>
              <a:ext uri="{FF2B5EF4-FFF2-40B4-BE49-F238E27FC236}">
                <a16:creationId xmlns:a16="http://schemas.microsoft.com/office/drawing/2014/main" id="{AF0EA200-758C-2331-7726-DC73E5454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909" y="4993923"/>
            <a:ext cx="1398037" cy="139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42F1D1D6-F1CF-20C0-F722-0ACEECAC626E}"/>
              </a:ext>
            </a:extLst>
          </p:cNvPr>
          <p:cNvSpPr txBox="1"/>
          <p:nvPr/>
        </p:nvSpPr>
        <p:spPr>
          <a:xfrm>
            <a:off x="7411613" y="4652095"/>
            <a:ext cx="1527113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/>
              <a:t>.</a:t>
            </a:r>
            <a:r>
              <a:rPr lang="es-ES" sz="2000" b="1" dirty="0" err="1"/>
              <a:t>pdb</a:t>
            </a:r>
            <a:r>
              <a:rPr lang="es-ES" sz="2000" b="1" dirty="0"/>
              <a:t> &amp; .</a:t>
            </a:r>
            <a:r>
              <a:rPr lang="es-ES" sz="2000" b="1" dirty="0" err="1"/>
              <a:t>pqr</a:t>
            </a:r>
            <a:r>
              <a:rPr lang="es-ES" sz="2000" b="1" dirty="0"/>
              <a:t> files</a:t>
            </a:r>
          </a:p>
        </p:txBody>
      </p:sp>
      <p:pic>
        <p:nvPicPr>
          <p:cNvPr id="1028" name="Picture 4" descr="RCSB PDB: Homepage">
            <a:extLst>
              <a:ext uri="{FF2B5EF4-FFF2-40B4-BE49-F238E27FC236}">
                <a16:creationId xmlns:a16="http://schemas.microsoft.com/office/drawing/2014/main" id="{DEE4D6EA-5767-02CA-EA5D-4D23BC750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035" y="1204533"/>
            <a:ext cx="375285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554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CuadroTexto 1"/>
          <p:cNvSpPr txBox="1">
            <a:spLocks noChangeArrowheads="1"/>
          </p:cNvSpPr>
          <p:nvPr/>
        </p:nvSpPr>
        <p:spPr bwMode="auto">
          <a:xfrm>
            <a:off x="107950" y="44450"/>
            <a:ext cx="8870950" cy="696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</a:t>
            </a:r>
            <a:r>
              <a:rPr kumimoji="0" lang="es-ES" alt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–h</a:t>
            </a: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r>
              <a:rPr kumimoji="0" lang="es-ES" altLang="es-ES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Usage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-i   input file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name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-fi  input file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format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-o   output file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name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-fo  output file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format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-c  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charge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method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cf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charge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file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name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nc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net molecular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charge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(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int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)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-a  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additional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file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name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-fa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additional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file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format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ao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additional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file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operation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    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crd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only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read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in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coordinate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    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crg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only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read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in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charge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    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radius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only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read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in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radius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    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name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only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read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in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name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    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type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only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read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in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type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     bond  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only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read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in bond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type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-m  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multiplicity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(2S+1), default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1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rn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residue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name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overrides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input file, default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MOL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rf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residue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toplogy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file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name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in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prep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input file,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     default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molecule.res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-ch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check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file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name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gaussian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default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molecule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'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ek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mopac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or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sqm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keyword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inside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pair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of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quotes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gk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gaussian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job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keyword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inside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pair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of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quotes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gaussian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memory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keyword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inside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pair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of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quotes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such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as"%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mem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=1000MB"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gn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gaussian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number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of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processors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keyword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inside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pair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of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quotes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such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as</a:t>
            </a: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                    "%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nproc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=8"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gv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add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keyword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to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generate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gesp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file (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Gaussian 09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only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)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     1    : yes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     0    : no,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default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-ge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gaussian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esp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file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generated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iop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(6/50=1), default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g09.gesp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df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am1-bcc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precharge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flag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2 - use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sqm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(default); 0 - use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mopac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-at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type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can be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gaff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(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default),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amber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(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PARM94/99/99SB),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bcc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and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sybyl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 </a:t>
            </a:r>
          </a:p>
        </p:txBody>
      </p:sp>
      <p:pic>
        <p:nvPicPr>
          <p:cNvPr id="10547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88913"/>
            <a:ext cx="18859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CuadroTexto 1"/>
          <p:cNvSpPr txBox="1">
            <a:spLocks noChangeArrowheads="1"/>
          </p:cNvSpPr>
          <p:nvPr/>
        </p:nvSpPr>
        <p:spPr bwMode="auto">
          <a:xfrm>
            <a:off x="107950" y="447070"/>
            <a:ext cx="8870950" cy="564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</a:t>
            </a:r>
            <a:r>
              <a:rPr kumimoji="0" lang="es-ES" alt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–h   (</a:t>
            </a:r>
            <a:r>
              <a:rPr kumimoji="0" lang="es-ES" altLang="es-ES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cont.</a:t>
            </a:r>
            <a:r>
              <a:rPr kumimoji="0" lang="es-ES" alt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   -du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fix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duplicate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names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: yes(y)[default]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no(n)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bk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4-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character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component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Id,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ccif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adjust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names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: yes(y)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no(n)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    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default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'y'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mol2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' and '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ac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' and 'n'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                  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other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formats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-j  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type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and bond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type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prediction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index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default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4 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     0    : no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assignment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     1    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type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     2    : full  bond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types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     3    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part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bond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types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     4    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and full bond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type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     5    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and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part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bond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type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-s   status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information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: 0(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brief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), 1(default)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2(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verbose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)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eq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equalizing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atomic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charge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default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1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'-c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resp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' and '-c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bcc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' </a:t>
            </a: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                   and 0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other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charge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methods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     0    : no use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     1    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atomic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paths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     2    :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by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atomic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paths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and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structural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information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i.e. E/Z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configurations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pf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remove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intermediate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files: yes(y)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no(n)[default]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pl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maximum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path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length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to determine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equivalence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of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atomic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charges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resp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and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bcc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    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smaller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value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faster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algorithm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default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-1 </a:t>
            </a: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                   (use full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length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),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     set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this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parameter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to 10 to 30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if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your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molecule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big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(#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atoms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&gt;= 100)</a:t>
            </a:r>
            <a:b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                 -i -o -fi and -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fo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must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appear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;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others</a:t>
            </a:r>
            <a:r>
              <a:rPr kumimoji="0" lang="es-ES" alt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are </a:t>
            </a:r>
            <a:r>
              <a:rPr kumimoji="0" lang="es-ES" alt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optional</a:t>
            </a: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</p:txBody>
      </p:sp>
      <p:pic>
        <p:nvPicPr>
          <p:cNvPr id="106499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88913"/>
            <a:ext cx="18859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CuadroTexto 1"/>
          <p:cNvSpPr txBox="1">
            <a:spLocks noChangeArrowheads="1"/>
          </p:cNvSpPr>
          <p:nvPr/>
        </p:nvSpPr>
        <p:spPr bwMode="auto">
          <a:xfrm>
            <a:off x="395288" y="115888"/>
            <a:ext cx="6726237" cy="676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 –L           </a:t>
            </a: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list the supported file formats and charge methods:</a:t>
            </a: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</a:t>
            </a:r>
            <a:r>
              <a:rPr kumimoji="0" lang="es-ES" altLang="es-E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List of the File Formats </a:t>
            </a: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file format type  abbre. index | file format type abbre. index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--------------------------------------------------------------- 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Antechamber        ac       1  | Sybyl Mol2         mol2    2 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PDB                pdb      3  | Modified PDB       mpdb    4 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AMBER PREP (int)   prepi    5  | AMBER PREP (car)   prepc   6 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Gaussian Z-Matrix  gzmat    7  | Gaussian Cartesian gcrt    8 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Mopac Internal     mopint   9  | Mopac Cartesian    mopcrt 10 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Gaussian Output    gout    11  | Mopac Output       mopout 12 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Alchemy            alc     13  | CSD                csd    14 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MDL                mdl     15  | Hyper              hin    16 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AMBER Restart      rst     17  | Jaguar Cartesian   jcrt   18 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Jaguar Z-Matrix    jzmat   19  | Jaguar Output      jout   20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Divcon Input       divcrt  21  | Divcon Output      divout 22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SQM Input          sqmcrt  23  | SQM Output         sqmout 24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Charmm             charmm  25  | Gaussian ESP       gesp   26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Component cif      ccif    27  |                             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--------------------------------------------------------------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</a:t>
            </a:r>
            <a:r>
              <a:rPr kumimoji="0" lang="es-ES" altLang="es-ES" sz="12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AMBER restart file can only be read in as an additional file</a:t>
            </a: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.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              </a:t>
            </a:r>
            <a:r>
              <a:rPr kumimoji="0" lang="es-ES" altLang="es-E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List of the Charge Methods </a:t>
            </a: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charge method     abbre.  index | charge method    abbre. index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----------------------------------------------------------------  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RESP               resp     1  |  AM1-BCC            bcc     2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CM1                cm1      3  |  CM2                cm2     4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ESP (Kollman)      esp      5  |  Mulliken           mul     6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Gasteiger          gas      7  |  Read in charge     rc      8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Write out charge   wc       9  |  Delete Charge      dc     10</a:t>
            </a:r>
            <a:b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 ----------------------------------------------------------------</a:t>
            </a:r>
          </a:p>
        </p:txBody>
      </p:sp>
      <p:pic>
        <p:nvPicPr>
          <p:cNvPr id="10752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88913"/>
            <a:ext cx="18859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CuadroTexto 1"/>
          <p:cNvSpPr txBox="1">
            <a:spLocks noChangeArrowheads="1"/>
          </p:cNvSpPr>
          <p:nvPr/>
        </p:nvSpPr>
        <p:spPr bwMode="auto">
          <a:xfrm>
            <a:off x="0" y="2952750"/>
            <a:ext cx="8859838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-i PM060184.mol2 -fi mol2 -o sqm.PM060184.mol2 -fo mol2 -c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bcc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ek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peptide_corr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=1' -at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sybyl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-s 2 -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0 -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pf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y</a:t>
            </a:r>
            <a:b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-i sqm.PM060184.mol2 -fi mol2 -o PM060184.prep.ac -fo ac -c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bcc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ek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peptide_corr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=1' -at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amber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-s 2 -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0 -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pf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y</a:t>
            </a:r>
            <a:b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-i PM060327.mol2 -fi mol2 -o sqm.PM060327.mol2 -fo mol2 -c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bcc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ek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peptide_corr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=1' -at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sybyl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-s 2 -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0 -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pf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y</a:t>
            </a:r>
            <a:b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-i sqm.PM060327.mol2 -fi mol2 -o PM060327.prep.ac -fo ac -c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bcc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ek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peptide_corr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=1' -at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amber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-s 2 -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0 -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pf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y</a:t>
            </a:r>
            <a:b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-i PM050489.mol2 -fi mol2 -o sqm.PM050489.mol2 -fo mol2 -c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bcc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ek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peptide_corr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=1' -at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sybyl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-s 2 -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0 -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pf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y</a:t>
            </a:r>
            <a:b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-i sqm.PM050489.mol2 -fi mol2 -o PM050489.prep.ac -fo ac -c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bcc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ek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peptide_corr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=1' -at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amber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-s 2 -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0 -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pf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y</a:t>
            </a:r>
            <a:b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-i FADHq-1_G09opt.pdb -fi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pdb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-o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FDH.prp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-fo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prepi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-j 3 -c 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bcc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ek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maxcyc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= 0' -at gaff2 -s 2 -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nc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-3 -</a:t>
            </a:r>
            <a:r>
              <a:rPr kumimoji="0" lang="es-ES" altLang="es-E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pf</a:t>
            </a:r>
            <a: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y</a:t>
            </a:r>
            <a:br>
              <a:rPr kumimoji="0" lang="es-ES" altLang="es-E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-i 2F2_G09opt.pdb -fi 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pdb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-o 2F2.prp -fo 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prepi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-j 3 -c 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bcc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ek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maxcyc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= 0' -at 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amber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-s 2 -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nc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0 -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pf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y -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rn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2F2 -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rf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2F2</a:t>
            </a:r>
            <a:b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</a:br>
            <a:endParaRPr kumimoji="0" lang="es-ES" altLang="es-E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antechamber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-i 2FAdo_G09opt.pdb -fi 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pdb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-o 2FD.prp -fo 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prepi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-j 3 -c 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bcc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ek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'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maxcyc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= 0' -at 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amber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-s 2 -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nc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0 -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pf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y -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rn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2FD -</a:t>
            </a:r>
            <a:r>
              <a:rPr kumimoji="0" lang="es-ES" altLang="es-E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rf</a:t>
            </a:r>
            <a:r>
              <a:rPr kumimoji="0" lang="es-ES" altLang="es-E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2FD</a:t>
            </a:r>
          </a:p>
        </p:txBody>
      </p:sp>
      <p:pic>
        <p:nvPicPr>
          <p:cNvPr id="108547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88913"/>
            <a:ext cx="18859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8" name="Text Box 5"/>
          <p:cNvSpPr txBox="1">
            <a:spLocks noChangeArrowheads="1"/>
          </p:cNvSpPr>
          <p:nvPr/>
        </p:nvSpPr>
        <p:spPr bwMode="auto">
          <a:xfrm>
            <a:off x="179388" y="549275"/>
            <a:ext cx="52355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2"/>
                </a:solidFill>
                <a:latin typeface="Arial Narrow" panose="020B0606020202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antechamber</a:t>
            </a:r>
            <a:r>
              <a:rPr kumimoji="0" lang="es-MX" alt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  <a:r>
              <a:rPr kumimoji="0" lang="es-MX" alt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Some</a:t>
            </a:r>
            <a:r>
              <a:rPr kumimoji="0" lang="es-MX" alt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real-</a:t>
            </a:r>
            <a:r>
              <a:rPr kumimoji="0" lang="es-MX" alt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life</a:t>
            </a:r>
            <a:r>
              <a:rPr kumimoji="0" lang="es-MX" alt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s-MX" alt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examples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B54688D-66DB-4633-24BB-53E059D1B101}"/>
              </a:ext>
            </a:extLst>
          </p:cNvPr>
          <p:cNvSpPr txBox="1"/>
          <p:nvPr/>
        </p:nvSpPr>
        <p:spPr>
          <a:xfrm>
            <a:off x="223935" y="914400"/>
            <a:ext cx="877064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800" b="0" i="0" u="none" strike="noStrike" baseline="0" dirty="0">
                <a:solidFill>
                  <a:srgbClr val="33CD33"/>
                </a:solidFill>
                <a:latin typeface="Consolas" panose="020B0609020204030204" pitchFamily="49" charset="0"/>
              </a:rPr>
              <a:t>#!/bin/bash</a:t>
            </a:r>
          </a:p>
          <a:p>
            <a:pPr algn="l"/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# Uso: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tleap</a:t>
            </a:r>
            <a:r>
              <a:rPr lang="es-ES" sz="1800" b="0" i="0" u="none" strike="noStrike" baseline="0" dirty="0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 -f tleap.DHFR.vac.in</a:t>
            </a:r>
          </a:p>
          <a:p>
            <a:pPr algn="l"/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AMBERHOME=/software/amber22</a:t>
            </a:r>
          </a:p>
          <a:p>
            <a:pPr algn="l"/>
            <a:r>
              <a:rPr lang="en-US" sz="18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addPath</a:t>
            </a:r>
            <a:r>
              <a:rPr lang="en-US" sz="18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$AMBERHOME/</a:t>
            </a:r>
            <a:r>
              <a:rPr lang="en-US" sz="18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dat</a:t>
            </a:r>
            <a:r>
              <a:rPr lang="en-US" sz="18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/leap/</a:t>
            </a:r>
            <a:r>
              <a:rPr lang="en-US" sz="18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cmd</a:t>
            </a:r>
            <a:endParaRPr lang="en-US" sz="1800" b="0" i="0" u="none" strike="noStrike" baseline="0" dirty="0">
              <a:solidFill>
                <a:srgbClr val="0070C1"/>
              </a:solidFill>
              <a:latin typeface="Consolas" panose="020B0609020204030204" pitchFamily="49" charset="0"/>
            </a:endParaRPr>
          </a:p>
          <a:p>
            <a:pPr algn="l"/>
            <a:r>
              <a:rPr lang="en-US" sz="18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addPath</a:t>
            </a:r>
            <a:r>
              <a:rPr lang="en-US" sz="18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$AMBERHOME/</a:t>
            </a:r>
            <a:r>
              <a:rPr lang="en-US" sz="18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dat</a:t>
            </a:r>
            <a:r>
              <a:rPr lang="en-US" sz="18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/leap/lib</a:t>
            </a:r>
          </a:p>
          <a:p>
            <a:pPr algn="l"/>
            <a:r>
              <a:rPr lang="en-US" sz="18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addPath</a:t>
            </a:r>
            <a:r>
              <a:rPr lang="en-US" sz="18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$AMBERHOME/</a:t>
            </a:r>
            <a:r>
              <a:rPr lang="en-US" sz="18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dat</a:t>
            </a:r>
            <a:r>
              <a:rPr lang="en-US" sz="18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/leap/parm</a:t>
            </a:r>
          </a:p>
          <a:p>
            <a:pPr algn="l"/>
            <a:endParaRPr lang="en-US" sz="1800" b="0" i="0" u="none" strike="noStrike" baseline="0" dirty="0">
              <a:solidFill>
                <a:srgbClr val="0070C1"/>
              </a:solidFill>
              <a:latin typeface="Consolas" panose="020B0609020204030204" pitchFamily="49" charset="0"/>
            </a:endParaRPr>
          </a:p>
          <a:p>
            <a:pPr algn="l"/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source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leaprc.protein.ff14SB</a:t>
            </a:r>
          </a:p>
          <a:p>
            <a:pPr algn="l"/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source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leaprc.water.tip3p</a:t>
            </a:r>
          </a:p>
          <a:p>
            <a:pPr algn="l"/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loadoff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nucleic12.lib</a:t>
            </a:r>
          </a:p>
          <a:p>
            <a:pPr algn="l"/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loadoff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atomic_ions.lib</a:t>
            </a:r>
          </a:p>
          <a:p>
            <a:pPr algn="l"/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loadoff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tip3pbox.off</a:t>
            </a:r>
          </a:p>
          <a:p>
            <a:pPr algn="l"/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loadamberparams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frcmod.parmbsc1</a:t>
            </a:r>
          </a:p>
          <a:p>
            <a:pPr algn="l"/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#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the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next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three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lines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only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if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it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is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the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DHFR:DHF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complex</a:t>
            </a:r>
            <a:endParaRPr lang="es-ES" sz="1800" b="0" i="0" u="none" strike="noStrike" baseline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/>
            <a:r>
              <a:rPr lang="es-ES" sz="18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#source leaprc.gaff2</a:t>
            </a:r>
          </a:p>
          <a:p>
            <a:pPr algn="l"/>
            <a:r>
              <a:rPr lang="es-ES" sz="18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#loadamberprep </a:t>
            </a:r>
            <a:r>
              <a:rPr lang="es-ES" sz="18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DHF.prp</a:t>
            </a:r>
            <a:endParaRPr lang="es-ES" sz="1800" b="0" i="0" u="none" strike="noStrike" baseline="0" dirty="0">
              <a:solidFill>
                <a:srgbClr val="C0C0C0"/>
              </a:solidFill>
              <a:latin typeface="Consolas" panose="020B0609020204030204" pitchFamily="49" charset="0"/>
            </a:endParaRPr>
          </a:p>
          <a:p>
            <a:pPr algn="l"/>
            <a:r>
              <a:rPr lang="es-ES" sz="18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#loadamberparams </a:t>
            </a:r>
            <a:r>
              <a:rPr lang="es-ES" sz="18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DHF.frcmod</a:t>
            </a:r>
            <a:endParaRPr lang="es-ES" sz="1800" b="0" i="0" u="none" strike="noStrike" baseline="0" dirty="0">
              <a:solidFill>
                <a:srgbClr val="C0C0C0"/>
              </a:solidFill>
              <a:latin typeface="Consolas" panose="020B0609020204030204" pitchFamily="49" charset="0"/>
            </a:endParaRPr>
          </a:p>
          <a:p>
            <a:pPr algn="l"/>
            <a:r>
              <a:rPr lang="pt-BR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unit</a:t>
            </a:r>
            <a:r>
              <a:rPr lang="pt-BR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pt-BR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loadPDB</a:t>
            </a:r>
            <a:r>
              <a:rPr lang="pt-BR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../PDB/DHFR.leap.pdb </a:t>
            </a:r>
            <a:r>
              <a:rPr lang="pt-BR" sz="18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### </a:t>
            </a:r>
            <a:r>
              <a:rPr lang="pt-BR" sz="18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Prepared</a:t>
            </a:r>
            <a:r>
              <a:rPr lang="pt-BR" sz="18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pt-BR" sz="18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using</a:t>
            </a:r>
            <a:r>
              <a:rPr lang="pt-BR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pt-BR" sz="18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H++</a:t>
            </a:r>
          </a:p>
          <a:p>
            <a:pPr algn="l"/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SaveAmberParm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unit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DHFR.vac.top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DHFR.vac.crd</a:t>
            </a:r>
            <a:endParaRPr lang="es-ES" sz="1800" b="0" i="0" u="none" strike="noStrike" baseline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/>
            <a:r>
              <a:rPr lang="es-ES" sz="18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quit</a:t>
            </a:r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1009939-3935-0F2B-CFE2-8420C034E6DE}"/>
              </a:ext>
            </a:extLst>
          </p:cNvPr>
          <p:cNvSpPr txBox="1"/>
          <p:nvPr/>
        </p:nvSpPr>
        <p:spPr>
          <a:xfrm>
            <a:off x="261263" y="186593"/>
            <a:ext cx="58129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0" u="none" strike="noStrike" baseline="0" dirty="0">
                <a:latin typeface="Segoe Print" panose="02000600000000000000" pitchFamily="2" charset="0"/>
              </a:rPr>
              <a:t>Input file </a:t>
            </a:r>
            <a:r>
              <a:rPr lang="es-ES" sz="2400" b="0" u="none" strike="noStrike" baseline="0" dirty="0" err="1">
                <a:latin typeface="Segoe Print" panose="02000600000000000000" pitchFamily="2" charset="0"/>
              </a:rPr>
              <a:t>for</a:t>
            </a:r>
            <a:r>
              <a:rPr lang="es-ES" sz="2400" b="0" u="none" strike="noStrike" baseline="0" dirty="0">
                <a:latin typeface="Segoe Print" panose="02000600000000000000" pitchFamily="2" charset="0"/>
              </a:rPr>
              <a:t> </a:t>
            </a:r>
            <a:r>
              <a:rPr lang="es-ES" sz="2400" b="0" u="none" strike="noStrike" baseline="0" dirty="0" err="1">
                <a:latin typeface="Segoe Print" panose="02000600000000000000" pitchFamily="2" charset="0"/>
              </a:rPr>
              <a:t>tleap</a:t>
            </a:r>
            <a:r>
              <a:rPr lang="es-ES" sz="2400" b="0" u="none" strike="noStrike" baseline="0" dirty="0">
                <a:latin typeface="Segoe Print" panose="02000600000000000000" pitchFamily="2" charset="0"/>
              </a:rPr>
              <a:t>: </a:t>
            </a:r>
            <a:r>
              <a:rPr lang="es-ES" sz="2400" b="1" i="0" u="none" strike="noStrike" baseline="0" dirty="0">
                <a:latin typeface="Calibri-Bold"/>
              </a:rPr>
              <a:t>tleap.DHFR.vac.in</a:t>
            </a:r>
            <a:endParaRPr lang="es-ES" dirty="0"/>
          </a:p>
        </p:txBody>
      </p:sp>
      <p:pic>
        <p:nvPicPr>
          <p:cNvPr id="6" name="Picture 2" descr="AmberTools22">
            <a:extLst>
              <a:ext uri="{FF2B5EF4-FFF2-40B4-BE49-F238E27FC236}">
                <a16:creationId xmlns:a16="http://schemas.microsoft.com/office/drawing/2014/main" id="{5B418AC5-B4D2-A422-125D-440344AD3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770" y="186593"/>
            <a:ext cx="1501967" cy="203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51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8E995A1-B14F-228A-6712-4AEC1003528D}"/>
              </a:ext>
            </a:extLst>
          </p:cNvPr>
          <p:cNvSpPr txBox="1"/>
          <p:nvPr/>
        </p:nvSpPr>
        <p:spPr>
          <a:xfrm>
            <a:off x="74645" y="93305"/>
            <a:ext cx="8948057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3200" b="1" i="0" u="none" strike="noStrike" baseline="0" dirty="0" err="1">
                <a:solidFill>
                  <a:srgbClr val="000000"/>
                </a:solidFill>
                <a:latin typeface="Calibri-Bold"/>
              </a:rPr>
              <a:t>Practical</a:t>
            </a:r>
            <a:r>
              <a:rPr lang="es-ES" sz="3200" b="1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3200" b="1" i="0" u="none" strike="noStrike" baseline="0" dirty="0" err="1">
                <a:solidFill>
                  <a:srgbClr val="000000"/>
                </a:solidFill>
                <a:latin typeface="Calibri-Bold"/>
              </a:rPr>
              <a:t>exercise</a:t>
            </a:r>
            <a:endParaRPr lang="es-ES" sz="3200" b="1" i="0" u="none" strike="noStrike" baseline="0" dirty="0">
              <a:solidFill>
                <a:srgbClr val="000000"/>
              </a:solidFill>
              <a:latin typeface="Calibri-Bold"/>
            </a:endParaRPr>
          </a:p>
          <a:p>
            <a:pPr algn="l"/>
            <a:r>
              <a:rPr lang="es-ES" sz="3200" b="0" i="0" u="none" strike="noStrike" baseline="0" dirty="0">
                <a:solidFill>
                  <a:srgbClr val="C10000"/>
                </a:solidFill>
                <a:latin typeface="SegoeUISymbol"/>
              </a:rPr>
              <a:t>🗁</a:t>
            </a:r>
            <a:r>
              <a:rPr lang="es-ES" sz="3200" b="1" i="0" u="none" strike="noStrike" baseline="0" dirty="0">
                <a:solidFill>
                  <a:srgbClr val="C10000"/>
                </a:solidFill>
                <a:latin typeface="Calibri-Bold"/>
              </a:rPr>
              <a:t>DHFR </a:t>
            </a:r>
          </a:p>
          <a:p>
            <a:pPr algn="l"/>
            <a:r>
              <a:rPr lang="es-ES" sz="2800" b="0" i="0" u="none" strike="noStrike" baseline="0" dirty="0">
                <a:solidFill>
                  <a:srgbClr val="FFC100"/>
                </a:solidFill>
                <a:latin typeface="SegoeUISymbol"/>
              </a:rPr>
              <a:t>🗁</a:t>
            </a:r>
            <a:r>
              <a:rPr lang="es-E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AMBER 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(use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000" b="0" i="1" u="none" strike="noStrike" baseline="0" dirty="0" err="1">
                <a:solidFill>
                  <a:srgbClr val="000000"/>
                </a:solidFill>
                <a:latin typeface="Calibri-Italic"/>
              </a:rPr>
              <a:t>tleap</a:t>
            </a:r>
            <a:r>
              <a:rPr lang="es-ES" sz="2000" b="0" i="1" u="none" strike="noStrike" baseline="0" dirty="0">
                <a:solidFill>
                  <a:srgbClr val="000000"/>
                </a:solidFill>
                <a:latin typeface="Calibri-Italic"/>
              </a:rPr>
              <a:t>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to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generate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000" b="1" i="0" u="none" strike="noStrike" baseline="0" dirty="0">
                <a:solidFill>
                  <a:srgbClr val="000000"/>
                </a:solidFill>
                <a:latin typeface="Calibri-Bold"/>
              </a:rPr>
              <a:t>.top 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and </a:t>
            </a:r>
            <a:r>
              <a:rPr lang="es-ES" sz="2000" b="1" i="0" u="none" strike="noStrike" baseline="0" dirty="0">
                <a:solidFill>
                  <a:srgbClr val="000000"/>
                </a:solidFill>
                <a:latin typeface="Calibri-Bold"/>
              </a:rPr>
              <a:t>.</a:t>
            </a:r>
            <a:r>
              <a:rPr lang="es-ES" sz="2000" b="1" i="0" u="none" strike="noStrike" baseline="0" dirty="0" err="1">
                <a:solidFill>
                  <a:srgbClr val="000000"/>
                </a:solidFill>
                <a:latin typeface="Calibri-Bold"/>
              </a:rPr>
              <a:t>crd</a:t>
            </a:r>
            <a:r>
              <a:rPr lang="es-ES" sz="2000" b="1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files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for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000" b="0" i="0" u="none" strike="noStrike" baseline="0" dirty="0">
                <a:solidFill>
                  <a:srgbClr val="C00000"/>
                </a:solidFill>
                <a:latin typeface="Calibri" panose="020F0502020204030204" pitchFamily="34" charset="0"/>
              </a:rPr>
              <a:t>protein DHFR</a:t>
            </a:r>
          </a:p>
          <a:p>
            <a:pPr algn="l"/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</a:rPr>
              <a:t>                             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immersed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in </a:t>
            </a:r>
            <a:r>
              <a:rPr lang="es-ES" sz="2000" b="0" i="0" u="none" strike="noStrike" baseline="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a rectangular box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TIP3P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water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  <a:p>
            <a:pPr algn="l"/>
            <a:endParaRPr lang="es-ES" sz="2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s-ES" sz="1400" b="0" i="0" u="none" strike="noStrike" baseline="0" dirty="0">
                <a:solidFill>
                  <a:srgbClr val="33CD33"/>
                </a:solidFill>
                <a:latin typeface="Consolas" panose="020B0609020204030204" pitchFamily="49" charset="0"/>
              </a:rPr>
              <a:t>#!/bin/bash</a:t>
            </a:r>
          </a:p>
          <a:p>
            <a:pPr algn="l"/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#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Usage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tleap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-f tleap.DHFR.Box.in</a:t>
            </a:r>
          </a:p>
          <a:p>
            <a:pPr algn="l"/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AMBERHOME=/software/amber22</a:t>
            </a:r>
          </a:p>
          <a:p>
            <a:pPr algn="l"/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addPath</a:t>
            </a:r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$AMBERHOME/</a:t>
            </a:r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dat</a:t>
            </a:r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/leap/</a:t>
            </a:r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cmd</a:t>
            </a:r>
            <a:endParaRPr lang="en-US" sz="1400" b="0" i="0" u="none" strike="noStrike" baseline="0" dirty="0">
              <a:solidFill>
                <a:srgbClr val="0070C1"/>
              </a:solidFill>
              <a:latin typeface="Consolas" panose="020B0609020204030204" pitchFamily="49" charset="0"/>
            </a:endParaRPr>
          </a:p>
          <a:p>
            <a:pPr algn="l"/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addPath</a:t>
            </a:r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$AMBERHOME/</a:t>
            </a:r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dat</a:t>
            </a:r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/leap/lib</a:t>
            </a:r>
          </a:p>
          <a:p>
            <a:pPr algn="l"/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addPath</a:t>
            </a:r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$AMBERHOME/</a:t>
            </a:r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dat</a:t>
            </a:r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/leap/parm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source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leaprc.protein.ff14SB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source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leaprc.water.tip3p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loadoff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nucleic12.lib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loadoff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atomic_ions.lib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loadoff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tip3pbox.off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loadamberparams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frcmod.parmbsc1</a:t>
            </a:r>
          </a:p>
          <a:p>
            <a:pPr algn="l"/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#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Now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we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load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the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refined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structure (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previously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refined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1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in vacuo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)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unit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loadPDB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../DHFR.min.pdb</a:t>
            </a:r>
          </a:p>
          <a:p>
            <a:pPr algn="l"/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# Counterions are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added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to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neutralize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the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system</a:t>
            </a:r>
            <a:endParaRPr lang="es-ES" sz="1400" b="0" i="0" u="none" strike="noStrike" baseline="0" dirty="0">
              <a:solidFill>
                <a:srgbClr val="C0C0C0"/>
              </a:solidFill>
              <a:latin typeface="Consolas" panose="020B0609020204030204" pitchFamily="49" charset="0"/>
            </a:endParaRP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addions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unit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Na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+ 0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addions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unit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Cl- 0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SolvateBox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unit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TIP3PBOX 12.0 0.9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SaveAmberParm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unit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DHFR.Box.top</a:t>
            </a:r>
            <a:r>
              <a:rPr lang="es-ES" sz="1400" b="0" i="0" u="none" strike="noStrike" baseline="0" dirty="0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DHFR.Box.crd</a:t>
            </a:r>
            <a:endParaRPr lang="es-ES" sz="1400" b="0" i="0" u="none" strike="noStrike" baseline="0" dirty="0">
              <a:solidFill>
                <a:srgbClr val="000000"/>
              </a:solidFill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quit</a:t>
            </a:r>
            <a:endParaRPr lang="es-ES" sz="14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5AF9C6A-04D9-A744-0768-F71E6017E6B0}"/>
              </a:ext>
            </a:extLst>
          </p:cNvPr>
          <p:cNvSpPr txBox="1"/>
          <p:nvPr/>
        </p:nvSpPr>
        <p:spPr>
          <a:xfrm>
            <a:off x="4238430" y="249695"/>
            <a:ext cx="46139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s-E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Solvating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 </a:t>
            </a:r>
            <a:r>
              <a:rPr kumimoji="0" lang="es-E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the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 </a:t>
            </a:r>
            <a:r>
              <a:rPr kumimoji="0" lang="es-E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system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…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71772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8E995A1-B14F-228A-6712-4AEC1003528D}"/>
              </a:ext>
            </a:extLst>
          </p:cNvPr>
          <p:cNvSpPr txBox="1"/>
          <p:nvPr/>
        </p:nvSpPr>
        <p:spPr>
          <a:xfrm>
            <a:off x="74645" y="93305"/>
            <a:ext cx="8948057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3200" b="1" i="0" u="none" strike="noStrike" baseline="0" dirty="0" err="1">
                <a:solidFill>
                  <a:srgbClr val="000000"/>
                </a:solidFill>
                <a:latin typeface="Calibri-Bold"/>
              </a:rPr>
              <a:t>Practical</a:t>
            </a:r>
            <a:r>
              <a:rPr lang="es-ES" sz="3200" b="1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3200" b="1" i="0" u="none" strike="noStrike" baseline="0" dirty="0" err="1">
                <a:solidFill>
                  <a:srgbClr val="000000"/>
                </a:solidFill>
                <a:latin typeface="Calibri-Bold"/>
              </a:rPr>
              <a:t>exercise</a:t>
            </a:r>
            <a:endParaRPr lang="es-ES" sz="3200" b="1" i="0" u="none" strike="noStrike" baseline="0" dirty="0">
              <a:solidFill>
                <a:srgbClr val="000000"/>
              </a:solidFill>
              <a:latin typeface="Calibri-Bold"/>
            </a:endParaRPr>
          </a:p>
          <a:p>
            <a:pPr algn="l"/>
            <a:r>
              <a:rPr lang="es-ES" sz="3200" b="0" i="0" u="none" strike="noStrike" baseline="0" dirty="0">
                <a:solidFill>
                  <a:srgbClr val="C10000"/>
                </a:solidFill>
                <a:latin typeface="SegoeUISymbol"/>
              </a:rPr>
              <a:t>🗁</a:t>
            </a:r>
            <a:r>
              <a:rPr lang="es-ES" sz="3200" b="1" i="0" u="none" strike="noStrike" baseline="0" dirty="0">
                <a:solidFill>
                  <a:srgbClr val="C10000"/>
                </a:solidFill>
                <a:latin typeface="Calibri-Bold"/>
              </a:rPr>
              <a:t>DHFR </a:t>
            </a:r>
          </a:p>
          <a:p>
            <a:pPr algn="l"/>
            <a:r>
              <a:rPr lang="es-ES" sz="2800" b="0" i="0" u="none" strike="noStrike" baseline="0" dirty="0">
                <a:solidFill>
                  <a:srgbClr val="FFC100"/>
                </a:solidFill>
                <a:latin typeface="SegoeUISymbol"/>
              </a:rPr>
              <a:t>🗁</a:t>
            </a:r>
            <a:r>
              <a:rPr lang="es-E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AMBER 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(use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000" b="0" i="1" u="none" strike="noStrike" baseline="0" dirty="0" err="1">
                <a:solidFill>
                  <a:srgbClr val="000000"/>
                </a:solidFill>
                <a:latin typeface="Calibri-Italic"/>
              </a:rPr>
              <a:t>tleap</a:t>
            </a:r>
            <a:r>
              <a:rPr lang="es-ES" sz="2000" b="0" i="1" u="none" strike="noStrike" baseline="0" dirty="0">
                <a:solidFill>
                  <a:srgbClr val="000000"/>
                </a:solidFill>
                <a:latin typeface="Calibri-Italic"/>
              </a:rPr>
              <a:t>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to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generate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000" b="1" i="0" u="none" strike="noStrike" baseline="0" dirty="0">
                <a:solidFill>
                  <a:srgbClr val="000000"/>
                </a:solidFill>
                <a:latin typeface="Calibri-Bold"/>
              </a:rPr>
              <a:t>.top 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and </a:t>
            </a:r>
            <a:r>
              <a:rPr lang="es-ES" sz="2000" b="1" i="0" u="none" strike="noStrike" baseline="0" dirty="0">
                <a:solidFill>
                  <a:srgbClr val="000000"/>
                </a:solidFill>
                <a:latin typeface="Calibri-Bold"/>
              </a:rPr>
              <a:t>.</a:t>
            </a:r>
            <a:r>
              <a:rPr lang="es-ES" sz="2000" b="1" i="0" u="none" strike="noStrike" baseline="0" dirty="0" err="1">
                <a:solidFill>
                  <a:srgbClr val="000000"/>
                </a:solidFill>
                <a:latin typeface="Calibri-Bold"/>
              </a:rPr>
              <a:t>crd</a:t>
            </a:r>
            <a:r>
              <a:rPr lang="es-ES" sz="2000" b="1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files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for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000" b="0" i="0" u="none" strike="noStrike" baseline="0" dirty="0">
                <a:solidFill>
                  <a:srgbClr val="C00000"/>
                </a:solidFill>
                <a:latin typeface="Calibri" panose="020F0502020204030204" pitchFamily="34" charset="0"/>
              </a:rPr>
              <a:t>protein DHFR</a:t>
            </a:r>
          </a:p>
          <a:p>
            <a:pPr algn="l"/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</a:rPr>
              <a:t>                             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immersed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in </a:t>
            </a:r>
            <a:r>
              <a:rPr lang="es-ES" sz="2000" b="0" i="0" u="none" strike="noStrike" baseline="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a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truncated</a:t>
            </a:r>
            <a:r>
              <a:rPr lang="es-ES" sz="2000" b="0" i="0" u="none" strike="noStrike" baseline="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octahedron</a:t>
            </a:r>
            <a:r>
              <a:rPr lang="es-ES" sz="2000" b="0" i="0" u="none" strike="noStrike" baseline="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TIP3P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water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molecules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  <a:p>
            <a:pPr algn="l"/>
            <a:endParaRPr lang="es-ES" sz="2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s-ES" sz="1400" b="0" i="0" u="none" strike="noStrike" baseline="0" dirty="0">
                <a:solidFill>
                  <a:srgbClr val="33CD33"/>
                </a:solidFill>
                <a:latin typeface="Consolas" panose="020B0609020204030204" pitchFamily="49" charset="0"/>
              </a:rPr>
              <a:t>#!/bin/bash</a:t>
            </a:r>
          </a:p>
          <a:p>
            <a:pPr algn="l"/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#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Usage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tleap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-f tleap.DHFR.Box.in</a:t>
            </a:r>
          </a:p>
          <a:p>
            <a:pPr algn="l"/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AMBERHOME=/software/amber22</a:t>
            </a:r>
          </a:p>
          <a:p>
            <a:pPr algn="l"/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addPath</a:t>
            </a:r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$AMBERHOME/</a:t>
            </a:r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dat</a:t>
            </a:r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/leap/</a:t>
            </a:r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cmd</a:t>
            </a:r>
            <a:endParaRPr lang="en-US" sz="1400" b="0" i="0" u="none" strike="noStrike" baseline="0" dirty="0">
              <a:solidFill>
                <a:srgbClr val="0070C1"/>
              </a:solidFill>
              <a:latin typeface="Consolas" panose="020B0609020204030204" pitchFamily="49" charset="0"/>
            </a:endParaRPr>
          </a:p>
          <a:p>
            <a:pPr algn="l"/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addPath</a:t>
            </a:r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$AMBERHOME/</a:t>
            </a:r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dat</a:t>
            </a:r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/leap/lib</a:t>
            </a:r>
          </a:p>
          <a:p>
            <a:pPr algn="l"/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addPath</a:t>
            </a:r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$AMBERHOME/</a:t>
            </a:r>
            <a:r>
              <a:rPr lang="en-U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dat</a:t>
            </a:r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/leap/parm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source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leaprc.protein.ff14SB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source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leaprc.water.tip3p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loadoff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nucleic12.lib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loadoff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atomic_ions.lib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loadoff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tip3pbox.off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loadamberparams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frcmod.parmbsc1</a:t>
            </a:r>
          </a:p>
          <a:p>
            <a:pPr algn="l"/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#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Now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we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load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the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refined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structure (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previously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refined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1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in vacuo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)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unit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loadPDB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../DHFR.min.pdb</a:t>
            </a:r>
          </a:p>
          <a:p>
            <a:pPr algn="l"/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# Counterions are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added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to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neutralize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the</a:t>
            </a:r>
            <a:r>
              <a:rPr lang="es-ES" sz="1400" b="0" i="0" u="none" strike="noStrike" baseline="0" dirty="0">
                <a:solidFill>
                  <a:srgbClr val="C0C0C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C0C0C0"/>
                </a:solidFill>
                <a:latin typeface="Consolas" panose="020B0609020204030204" pitchFamily="49" charset="0"/>
              </a:rPr>
              <a:t>system</a:t>
            </a:r>
            <a:endParaRPr lang="es-ES" sz="1400" b="0" i="0" u="none" strike="noStrike" baseline="0" dirty="0">
              <a:solidFill>
                <a:srgbClr val="C0C0C0"/>
              </a:solidFill>
              <a:latin typeface="Consolas" panose="020B0609020204030204" pitchFamily="49" charset="0"/>
            </a:endParaRP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addions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unit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Na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+ 0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addions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unit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Cl- 0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SolvateOct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unit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TIP3PBOX 12.0 0.9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SaveAmberParm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unit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DHFR.Oct.top</a:t>
            </a:r>
            <a:r>
              <a:rPr lang="es-ES" sz="1400" b="0" i="0" u="none" strike="noStrike" baseline="0" dirty="0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DHFR.Oct.crd</a:t>
            </a:r>
            <a:endParaRPr lang="es-ES" sz="1400" b="0" i="0" u="none" strike="noStrike" baseline="0" dirty="0">
              <a:solidFill>
                <a:srgbClr val="000000"/>
              </a:solidFill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 algn="l"/>
            <a:r>
              <a:rPr lang="es-ES" sz="1400" b="0" i="0" u="none" strike="noStrike" baseline="0" dirty="0" err="1">
                <a:solidFill>
                  <a:srgbClr val="000000"/>
                </a:solidFill>
                <a:latin typeface="Consolas" panose="020B0609020204030204" pitchFamily="49" charset="0"/>
              </a:rPr>
              <a:t>quit</a:t>
            </a:r>
            <a:endParaRPr lang="es-ES" sz="14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DB72CAA-31CB-EDAD-68CD-47B47A7735BB}"/>
              </a:ext>
            </a:extLst>
          </p:cNvPr>
          <p:cNvSpPr txBox="1"/>
          <p:nvPr/>
        </p:nvSpPr>
        <p:spPr>
          <a:xfrm>
            <a:off x="4238430" y="249695"/>
            <a:ext cx="46139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s-E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Solvating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 </a:t>
            </a:r>
            <a:r>
              <a:rPr kumimoji="0" lang="es-E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the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 </a:t>
            </a:r>
            <a:r>
              <a:rPr kumimoji="0" lang="es-E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system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…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78105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E1147AF-02CB-AADC-CDAB-8C1B022CC849}"/>
              </a:ext>
            </a:extLst>
          </p:cNvPr>
          <p:cNvSpPr txBox="1"/>
          <p:nvPr/>
        </p:nvSpPr>
        <p:spPr>
          <a:xfrm>
            <a:off x="114726" y="179249"/>
            <a:ext cx="5155899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ES" sz="2600" b="1" i="0" u="none" strike="noStrike" baseline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-Bold"/>
              </a:rPr>
              <a:t>ENERGY MINIMIZATION</a:t>
            </a:r>
          </a:p>
          <a:p>
            <a:r>
              <a:rPr lang="es-ES" sz="2000" i="0" u="none" strike="noStrike" baseline="0" dirty="0" err="1">
                <a:solidFill>
                  <a:srgbClr val="000000"/>
                </a:solidFill>
                <a:latin typeface="Segoe Print" panose="02000600000000000000" pitchFamily="2" charset="0"/>
              </a:rPr>
              <a:t>Two</a:t>
            </a:r>
            <a:r>
              <a:rPr lang="es-ES" sz="2000" i="0" u="none" strike="noStrike" baseline="0" dirty="0">
                <a:solidFill>
                  <a:srgbClr val="000000"/>
                </a:solidFill>
                <a:latin typeface="Segoe Print" panose="02000600000000000000" pitchFamily="2" charset="0"/>
              </a:rPr>
              <a:t> </a:t>
            </a:r>
            <a:r>
              <a:rPr lang="es-ES" sz="2000" dirty="0">
                <a:solidFill>
                  <a:srgbClr val="000000"/>
                </a:solidFill>
                <a:latin typeface="Segoe Print" panose="02000600000000000000" pitchFamily="2" charset="0"/>
              </a:rPr>
              <a:t>consecutive </a:t>
            </a:r>
            <a:r>
              <a:rPr lang="es-ES" sz="2000" dirty="0" err="1">
                <a:solidFill>
                  <a:srgbClr val="000000"/>
                </a:solidFill>
                <a:latin typeface="Segoe Print" panose="02000600000000000000" pitchFamily="2" charset="0"/>
              </a:rPr>
              <a:t>steps</a:t>
            </a:r>
            <a:r>
              <a:rPr lang="es-ES" sz="2000" dirty="0">
                <a:solidFill>
                  <a:srgbClr val="000000"/>
                </a:solidFill>
                <a:latin typeface="Segoe Print" panose="02000600000000000000" pitchFamily="2" charset="0"/>
              </a:rPr>
              <a:t>:</a:t>
            </a:r>
            <a:endParaRPr lang="es-ES" sz="2000" i="0" u="none" strike="noStrike" baseline="0" dirty="0">
              <a:solidFill>
                <a:srgbClr val="000000"/>
              </a:solidFill>
              <a:latin typeface="Segoe Print" panose="02000600000000000000" pitchFamily="2" charset="0"/>
            </a:endParaRPr>
          </a:p>
          <a:p>
            <a:pPr algn="l"/>
            <a:endParaRPr lang="es-ES" sz="2600" b="1" i="0" u="none" strike="noStrike" baseline="0" dirty="0">
              <a:solidFill>
                <a:srgbClr val="FF0000"/>
              </a:solidFill>
              <a:latin typeface="Calibri-Bold"/>
            </a:endParaRPr>
          </a:p>
          <a:p>
            <a:pPr algn="l"/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(1) </a:t>
            </a:r>
            <a:r>
              <a:rPr lang="es-ES" sz="2600" b="1" i="0" u="none" strike="noStrike" baseline="0" dirty="0" err="1">
                <a:solidFill>
                  <a:srgbClr val="FF0000"/>
                </a:solidFill>
                <a:latin typeface="Calibri-Bold"/>
              </a:rPr>
              <a:t>Part</a:t>
            </a:r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 </a:t>
            </a:r>
            <a:r>
              <a:rPr lang="es-ES" sz="2600" b="1" i="0" u="none" strike="noStrike" baseline="0" dirty="0" err="1">
                <a:solidFill>
                  <a:srgbClr val="FF0000"/>
                </a:solidFill>
                <a:latin typeface="Calibri-Bold"/>
              </a:rPr>
              <a:t>of</a:t>
            </a:r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 </a:t>
            </a:r>
            <a:r>
              <a:rPr lang="es-ES" sz="2600" b="1" i="0" u="none" strike="noStrike" baseline="0" dirty="0" err="1">
                <a:solidFill>
                  <a:srgbClr val="FF0000"/>
                </a:solidFill>
                <a:latin typeface="Calibri-Bold"/>
              </a:rPr>
              <a:t>the</a:t>
            </a:r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 </a:t>
            </a:r>
            <a:r>
              <a:rPr lang="es-ES" sz="2600" b="1" i="0" u="none" strike="noStrike" baseline="0" dirty="0" err="1">
                <a:solidFill>
                  <a:srgbClr val="FF0000"/>
                </a:solidFill>
                <a:latin typeface="Calibri-Bold"/>
              </a:rPr>
              <a:t>system</a:t>
            </a:r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 </a:t>
            </a:r>
            <a:r>
              <a:rPr lang="es-ES" sz="2600" b="1" i="0" u="none" strike="noStrike" baseline="0" dirty="0" err="1">
                <a:solidFill>
                  <a:srgbClr val="FF0000"/>
                </a:solidFill>
                <a:latin typeface="Calibri-Bold"/>
              </a:rPr>
              <a:t>only</a:t>
            </a:r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 (“</a:t>
            </a:r>
            <a:r>
              <a:rPr lang="es-ES" sz="2600" b="1" i="0" u="none" strike="noStrike" baseline="0" dirty="0" err="1">
                <a:solidFill>
                  <a:srgbClr val="FF0000"/>
                </a:solidFill>
                <a:latin typeface="Calibri-Bold"/>
              </a:rPr>
              <a:t>belly</a:t>
            </a:r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”)</a:t>
            </a:r>
          </a:p>
          <a:p>
            <a:pPr algn="l"/>
            <a:endParaRPr lang="es-ES" sz="2600" b="1" i="0" u="none" strike="noStrike" baseline="0" dirty="0">
              <a:solidFill>
                <a:srgbClr val="0066FF"/>
              </a:solidFill>
              <a:latin typeface="Calibri-Bold"/>
            </a:endParaRPr>
          </a:p>
          <a:p>
            <a:pPr algn="l"/>
            <a:endParaRPr lang="es-ES" sz="2600" b="1" dirty="0">
              <a:solidFill>
                <a:srgbClr val="0066FF"/>
              </a:solidFill>
              <a:latin typeface="Calibri-Bold"/>
            </a:endParaRPr>
          </a:p>
          <a:p>
            <a:pPr algn="l"/>
            <a:endParaRPr lang="es-ES" sz="2600" b="1" i="0" u="none" strike="noStrike" baseline="0" dirty="0">
              <a:solidFill>
                <a:srgbClr val="0066FF"/>
              </a:solidFill>
              <a:latin typeface="Calibri-Bold"/>
            </a:endParaRPr>
          </a:p>
          <a:p>
            <a:pPr algn="l"/>
            <a:endParaRPr lang="es-ES" sz="2600" b="1" dirty="0">
              <a:solidFill>
                <a:srgbClr val="0066FF"/>
              </a:solidFill>
              <a:latin typeface="Calibri-Bold"/>
            </a:endParaRPr>
          </a:p>
          <a:p>
            <a:pPr algn="l"/>
            <a:endParaRPr lang="es-ES" sz="2600" b="1" i="0" u="none" strike="noStrike" baseline="0" dirty="0">
              <a:solidFill>
                <a:srgbClr val="0066FF"/>
              </a:solidFill>
              <a:latin typeface="Calibri-Bold"/>
            </a:endParaRPr>
          </a:p>
          <a:p>
            <a:pPr algn="l"/>
            <a:endParaRPr lang="es-ES" sz="2600" b="1" i="0" u="none" strike="noStrike" baseline="0" dirty="0">
              <a:solidFill>
                <a:srgbClr val="0066FF"/>
              </a:solidFill>
              <a:latin typeface="Calibri-Bold"/>
            </a:endParaRPr>
          </a:p>
          <a:p>
            <a:pPr algn="l"/>
            <a:r>
              <a:rPr lang="es-ES" sz="2600" b="1" i="0" u="none" strike="noStrike" baseline="0" dirty="0">
                <a:solidFill>
                  <a:srgbClr val="0066FF"/>
                </a:solidFill>
                <a:latin typeface="Calibri-Bold"/>
              </a:rPr>
              <a:t>(2) </a:t>
            </a:r>
            <a:r>
              <a:rPr lang="es-ES" sz="2600" b="1" dirty="0">
                <a:solidFill>
                  <a:srgbClr val="0066FF"/>
                </a:solidFill>
                <a:latin typeface="Calibri-Bold"/>
              </a:rPr>
              <a:t>T</a:t>
            </a:r>
            <a:r>
              <a:rPr lang="es-ES" sz="2600" b="1" i="0" u="none" strike="noStrike" baseline="0" dirty="0">
                <a:solidFill>
                  <a:srgbClr val="0066FF"/>
                </a:solidFill>
                <a:latin typeface="Calibri-Bold"/>
              </a:rPr>
              <a:t>he </a:t>
            </a:r>
            <a:r>
              <a:rPr lang="es-ES" sz="2600" b="1" i="0" u="none" strike="noStrike" baseline="0" dirty="0" err="1">
                <a:solidFill>
                  <a:srgbClr val="0066FF"/>
                </a:solidFill>
                <a:latin typeface="Calibri-Bold"/>
              </a:rPr>
              <a:t>whole</a:t>
            </a:r>
            <a:r>
              <a:rPr lang="es-ES" sz="2600" b="1" i="0" u="none" strike="noStrike" baseline="0" dirty="0">
                <a:solidFill>
                  <a:srgbClr val="0066FF"/>
                </a:solidFill>
                <a:latin typeface="Calibri-Bold"/>
              </a:rPr>
              <a:t> </a:t>
            </a:r>
            <a:r>
              <a:rPr lang="es-ES" sz="2600" b="1" i="0" u="none" strike="noStrike" baseline="0" dirty="0" err="1">
                <a:solidFill>
                  <a:srgbClr val="0066FF"/>
                </a:solidFill>
                <a:latin typeface="Calibri-Bold"/>
              </a:rPr>
              <a:t>system</a:t>
            </a:r>
            <a:endParaRPr lang="es-ES" sz="2600" b="1" i="0" u="none" strike="noStrike" baseline="0" dirty="0">
              <a:solidFill>
                <a:srgbClr val="0066FF"/>
              </a:solidFill>
              <a:latin typeface="Calibri-Bold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BAAD650-1C20-1F72-49C5-38CF1F0D91E7}"/>
              </a:ext>
            </a:extLst>
          </p:cNvPr>
          <p:cNvSpPr txBox="1"/>
          <p:nvPr/>
        </p:nvSpPr>
        <p:spPr>
          <a:xfrm>
            <a:off x="5234484" y="50777"/>
            <a:ext cx="3862874" cy="1200329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#!/bin/bash –e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# </a:t>
            </a:r>
            <a:r>
              <a:rPr kumimoji="0" lang="es-E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Usage</a:t>
            </a: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./sander.sh </a:t>
            </a:r>
            <a:r>
              <a:rPr kumimoji="0" lang="es-E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DHFR.vac</a:t>
            </a:r>
            <a:endParaRPr kumimoji="0" lang="es-E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AMBERHOME=/software/amber22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AMBEREXE=$AMBERHOME/</a:t>
            </a:r>
            <a:r>
              <a:rPr kumimoji="0" lang="es-E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bin</a:t>
            </a:r>
            <a:endParaRPr kumimoji="0" lang="es-E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86D7E78-9633-78F4-68F9-3B23B39AF800}"/>
              </a:ext>
            </a:extLst>
          </p:cNvPr>
          <p:cNvSpPr txBox="1"/>
          <p:nvPr/>
        </p:nvSpPr>
        <p:spPr>
          <a:xfrm>
            <a:off x="559840" y="1724043"/>
            <a:ext cx="851609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$AMBEREXE/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sander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-O -i 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min_belly.in 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-p $1.top -c $1.crd \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				 -o $1.belly.out -r $1.belly.rst -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ref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$1.crd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$AMBEREXE/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cpptraj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&lt;&lt;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eoi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parm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$1.top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trajin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$1.belly.rst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trajout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$1.belly.pdb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dumpq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go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quit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eoi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BA1450F-DA6A-BF67-964A-E3D9DDDAF55C}"/>
              </a:ext>
            </a:extLst>
          </p:cNvPr>
          <p:cNvSpPr txBox="1"/>
          <p:nvPr/>
        </p:nvSpPr>
        <p:spPr>
          <a:xfrm>
            <a:off x="487538" y="4517561"/>
            <a:ext cx="851608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$AMBEREXE/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sander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-O -i 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highlight>
                  <a:srgbClr val="FFFF00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min.in 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-p $1.top -c $1.belly.rst \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				 -o $1.min.out -r $1.min.rst -</a:t>
            </a:r>
            <a:r>
              <a:rPr kumimoji="0" lang="pt-B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ref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$1.crd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$AMBEREXE/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cpptraj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&lt;&lt;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eoi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parm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$1.top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trajin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$1.min.rst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trajout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$1.min.pdb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dumpq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go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quit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eoi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345639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E1147AF-02CB-AADC-CDAB-8C1B022CC849}"/>
              </a:ext>
            </a:extLst>
          </p:cNvPr>
          <p:cNvSpPr txBox="1"/>
          <p:nvPr/>
        </p:nvSpPr>
        <p:spPr>
          <a:xfrm>
            <a:off x="114726" y="179249"/>
            <a:ext cx="507414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ES" sz="2600" b="1" i="0" u="none" strike="noStrike" baseline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-Bold"/>
              </a:rPr>
              <a:t>MOLECULAR DYNAMICS</a:t>
            </a:r>
          </a:p>
          <a:p>
            <a:r>
              <a:rPr lang="es-ES" sz="2000" i="0" u="none" strike="noStrike" baseline="0" dirty="0" err="1">
                <a:solidFill>
                  <a:srgbClr val="000000"/>
                </a:solidFill>
                <a:latin typeface="Segoe Print" panose="02000600000000000000" pitchFamily="2" charset="0"/>
              </a:rPr>
              <a:t>Two</a:t>
            </a:r>
            <a:r>
              <a:rPr lang="es-ES" sz="2000" i="0" u="none" strike="noStrike" baseline="0" dirty="0">
                <a:solidFill>
                  <a:srgbClr val="000000"/>
                </a:solidFill>
                <a:latin typeface="Segoe Print" panose="02000600000000000000" pitchFamily="2" charset="0"/>
              </a:rPr>
              <a:t> </a:t>
            </a:r>
            <a:r>
              <a:rPr lang="es-ES" sz="2000" dirty="0">
                <a:solidFill>
                  <a:srgbClr val="000000"/>
                </a:solidFill>
                <a:latin typeface="Segoe Print" panose="02000600000000000000" pitchFamily="2" charset="0"/>
              </a:rPr>
              <a:t>consecutive </a:t>
            </a:r>
            <a:r>
              <a:rPr lang="es-ES" sz="2000" dirty="0" err="1">
                <a:solidFill>
                  <a:srgbClr val="000000"/>
                </a:solidFill>
                <a:latin typeface="Segoe Print" panose="02000600000000000000" pitchFamily="2" charset="0"/>
              </a:rPr>
              <a:t>steps</a:t>
            </a:r>
            <a:r>
              <a:rPr lang="es-ES" sz="2000" dirty="0">
                <a:solidFill>
                  <a:srgbClr val="000000"/>
                </a:solidFill>
                <a:latin typeface="Segoe Print" panose="02000600000000000000" pitchFamily="2" charset="0"/>
              </a:rPr>
              <a:t>:</a:t>
            </a:r>
            <a:endParaRPr lang="es-ES" sz="2000" i="0" u="none" strike="noStrike" baseline="0" dirty="0">
              <a:solidFill>
                <a:srgbClr val="000000"/>
              </a:solidFill>
              <a:latin typeface="Segoe Print" panose="02000600000000000000" pitchFamily="2" charset="0"/>
            </a:endParaRPr>
          </a:p>
          <a:p>
            <a:pPr algn="l"/>
            <a:endParaRPr lang="es-ES" sz="2600" b="1" i="0" u="none" strike="noStrike" baseline="0" dirty="0">
              <a:solidFill>
                <a:srgbClr val="FF0000"/>
              </a:solidFill>
              <a:latin typeface="Calibri-Bold"/>
            </a:endParaRPr>
          </a:p>
          <a:p>
            <a:pPr algn="l"/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(1) </a:t>
            </a:r>
            <a:r>
              <a:rPr lang="es-ES" sz="2600" b="1" i="0" u="none" strike="noStrike" baseline="0" dirty="0" err="1">
                <a:solidFill>
                  <a:srgbClr val="FF0000"/>
                </a:solidFill>
                <a:latin typeface="Calibri-Bold"/>
              </a:rPr>
              <a:t>Part</a:t>
            </a:r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 </a:t>
            </a:r>
            <a:r>
              <a:rPr lang="es-ES" sz="2600" b="1" i="0" u="none" strike="noStrike" baseline="0" dirty="0" err="1">
                <a:solidFill>
                  <a:srgbClr val="FF0000"/>
                </a:solidFill>
                <a:latin typeface="Calibri-Bold"/>
              </a:rPr>
              <a:t>of</a:t>
            </a:r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 </a:t>
            </a:r>
            <a:r>
              <a:rPr lang="es-ES" sz="2600" b="1" i="0" u="none" strike="noStrike" baseline="0" dirty="0" err="1">
                <a:solidFill>
                  <a:srgbClr val="FF0000"/>
                </a:solidFill>
                <a:latin typeface="Calibri-Bold"/>
              </a:rPr>
              <a:t>the</a:t>
            </a:r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 </a:t>
            </a:r>
            <a:r>
              <a:rPr lang="es-ES" sz="2600" b="1" i="0" u="none" strike="noStrike" baseline="0" dirty="0" err="1">
                <a:solidFill>
                  <a:srgbClr val="FF0000"/>
                </a:solidFill>
                <a:latin typeface="Calibri-Bold"/>
              </a:rPr>
              <a:t>system</a:t>
            </a:r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 </a:t>
            </a:r>
            <a:r>
              <a:rPr lang="es-ES" sz="2600" b="1" i="0" u="none" strike="noStrike" baseline="0" dirty="0" err="1">
                <a:solidFill>
                  <a:srgbClr val="FF0000"/>
                </a:solidFill>
                <a:latin typeface="Calibri-Bold"/>
              </a:rPr>
              <a:t>only</a:t>
            </a:r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 (“</a:t>
            </a:r>
            <a:r>
              <a:rPr lang="es-ES" sz="2600" b="1" i="0" u="none" strike="noStrike" baseline="0" dirty="0" err="1">
                <a:solidFill>
                  <a:srgbClr val="FF0000"/>
                </a:solidFill>
                <a:latin typeface="Calibri-Bold"/>
              </a:rPr>
              <a:t>belly</a:t>
            </a:r>
            <a:r>
              <a:rPr lang="es-ES" sz="2600" b="1" i="0" u="none" strike="noStrike" baseline="0" dirty="0">
                <a:solidFill>
                  <a:srgbClr val="FF0000"/>
                </a:solidFill>
                <a:latin typeface="Calibri-Bold"/>
              </a:rPr>
              <a:t>”)</a:t>
            </a:r>
          </a:p>
          <a:p>
            <a:pPr algn="l"/>
            <a:endParaRPr lang="es-ES" sz="2600" b="1" i="0" u="none" strike="noStrike" baseline="0" dirty="0">
              <a:solidFill>
                <a:srgbClr val="0066FF"/>
              </a:solidFill>
              <a:latin typeface="Calibri-Bold"/>
            </a:endParaRPr>
          </a:p>
          <a:p>
            <a:pPr algn="l"/>
            <a:endParaRPr lang="es-ES" sz="2600" b="1" dirty="0">
              <a:solidFill>
                <a:srgbClr val="0066FF"/>
              </a:solidFill>
              <a:latin typeface="Calibri-Bold"/>
            </a:endParaRPr>
          </a:p>
          <a:p>
            <a:pPr algn="l"/>
            <a:endParaRPr lang="es-ES" sz="2600" b="1" i="0" u="none" strike="noStrike" baseline="0" dirty="0">
              <a:solidFill>
                <a:srgbClr val="0066FF"/>
              </a:solidFill>
              <a:latin typeface="Calibri-Bold"/>
            </a:endParaRPr>
          </a:p>
          <a:p>
            <a:pPr algn="l"/>
            <a:endParaRPr lang="es-ES" sz="2600" b="1" dirty="0">
              <a:solidFill>
                <a:srgbClr val="0066FF"/>
              </a:solidFill>
              <a:latin typeface="Calibri-Bold"/>
            </a:endParaRPr>
          </a:p>
          <a:p>
            <a:pPr algn="l"/>
            <a:endParaRPr lang="es-ES" sz="2600" b="1" i="0" u="none" strike="noStrike" baseline="0" dirty="0">
              <a:solidFill>
                <a:srgbClr val="0066FF"/>
              </a:solidFill>
              <a:latin typeface="Calibri-Bold"/>
            </a:endParaRPr>
          </a:p>
          <a:p>
            <a:pPr algn="l"/>
            <a:endParaRPr lang="es-ES" sz="2600" b="1" i="0" u="none" strike="noStrike" baseline="0" dirty="0">
              <a:solidFill>
                <a:srgbClr val="0066FF"/>
              </a:solidFill>
              <a:latin typeface="Calibri-Bold"/>
            </a:endParaRPr>
          </a:p>
          <a:p>
            <a:pPr algn="l"/>
            <a:r>
              <a:rPr lang="es-ES" sz="2600" b="1" i="0" u="none" strike="noStrike" baseline="0" dirty="0">
                <a:solidFill>
                  <a:srgbClr val="0066FF"/>
                </a:solidFill>
                <a:latin typeface="Calibri-Bold"/>
              </a:rPr>
              <a:t>(2) </a:t>
            </a:r>
            <a:r>
              <a:rPr lang="es-ES" sz="2600" b="1" dirty="0">
                <a:solidFill>
                  <a:srgbClr val="0066FF"/>
                </a:solidFill>
                <a:latin typeface="Calibri-Bold"/>
              </a:rPr>
              <a:t>T</a:t>
            </a:r>
            <a:r>
              <a:rPr lang="es-ES" sz="2600" b="1" i="0" u="none" strike="noStrike" baseline="0" dirty="0">
                <a:solidFill>
                  <a:srgbClr val="0066FF"/>
                </a:solidFill>
                <a:latin typeface="Calibri-Bold"/>
              </a:rPr>
              <a:t>he </a:t>
            </a:r>
            <a:r>
              <a:rPr lang="es-ES" sz="2600" b="1" i="0" u="none" strike="noStrike" baseline="0" dirty="0" err="1">
                <a:solidFill>
                  <a:srgbClr val="0066FF"/>
                </a:solidFill>
                <a:latin typeface="Calibri-Bold"/>
              </a:rPr>
              <a:t>whole</a:t>
            </a:r>
            <a:r>
              <a:rPr lang="es-ES" sz="2600" b="1" i="0" u="none" strike="noStrike" baseline="0" dirty="0">
                <a:solidFill>
                  <a:srgbClr val="0066FF"/>
                </a:solidFill>
                <a:latin typeface="Calibri-Bold"/>
              </a:rPr>
              <a:t> </a:t>
            </a:r>
            <a:r>
              <a:rPr lang="es-ES" sz="2600" b="1" i="0" u="none" strike="noStrike" baseline="0" dirty="0" err="1">
                <a:solidFill>
                  <a:srgbClr val="0066FF"/>
                </a:solidFill>
                <a:latin typeface="Calibri-Bold"/>
              </a:rPr>
              <a:t>system</a:t>
            </a:r>
            <a:endParaRPr lang="es-ES" sz="2600" b="1" i="0" u="none" strike="noStrike" baseline="0" dirty="0">
              <a:solidFill>
                <a:srgbClr val="0066FF"/>
              </a:solidFill>
              <a:latin typeface="Calibri-Bold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BAAD650-1C20-1F72-49C5-38CF1F0D91E7}"/>
              </a:ext>
            </a:extLst>
          </p:cNvPr>
          <p:cNvSpPr txBox="1"/>
          <p:nvPr/>
        </p:nvSpPr>
        <p:spPr>
          <a:xfrm>
            <a:off x="5234484" y="50777"/>
            <a:ext cx="3862874" cy="1200329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#!/bin/bash –e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# </a:t>
            </a:r>
            <a:r>
              <a:rPr kumimoji="0" lang="es-E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Usage</a:t>
            </a: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./pmemd.</a:t>
            </a:r>
            <a:r>
              <a:rPr kumimoji="0" lang="es-E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sh DHFR</a:t>
            </a:r>
            <a:endParaRPr kumimoji="0" lang="es-E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AMBERHOME=/software/amber22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AMBEREXE=$AMBERHOME/</a:t>
            </a:r>
            <a:r>
              <a:rPr kumimoji="0" lang="es-E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bin</a:t>
            </a:r>
            <a:endParaRPr kumimoji="0" lang="es-E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86D7E78-9633-78F4-68F9-3B23B39AF800}"/>
              </a:ext>
            </a:extLst>
          </p:cNvPr>
          <p:cNvSpPr txBox="1"/>
          <p:nvPr/>
        </p:nvSpPr>
        <p:spPr>
          <a:xfrm>
            <a:off x="559840" y="1724043"/>
            <a:ext cx="851609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$AMBEREXE/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sander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-O -i 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min_belly.in 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-p $1.top -c $1.crd \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				 -o $1.belly.out -r $1.belly.rst -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ref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$1.crd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$AMBEREXE/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cpptraj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&lt;&lt;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eoi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parm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$1.top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trajin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$1.belly.rst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trajout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$1.belly.pdb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dumpq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go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quit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eoi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BA1450F-DA6A-BF67-964A-E3D9DDDAF55C}"/>
              </a:ext>
            </a:extLst>
          </p:cNvPr>
          <p:cNvSpPr txBox="1"/>
          <p:nvPr/>
        </p:nvSpPr>
        <p:spPr>
          <a:xfrm>
            <a:off x="487538" y="4517561"/>
            <a:ext cx="851608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$AMBEREXE/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sander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-O -i 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highlight>
                  <a:srgbClr val="FFFF00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min.in 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-p $1.top -c $1.belly.rst \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				 -o $1.min.out -r $1.min.rst -</a:t>
            </a:r>
            <a:r>
              <a:rPr kumimoji="0" lang="pt-B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ref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$1.crd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$AMBEREXE/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cpptraj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&lt;&lt;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eoi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parm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$1.top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trajin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$1.min.rst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trajout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$1.min.pdb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dumpq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go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quit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eoi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59254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A484A71-3CA6-3898-1F97-BA3812AF1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7526"/>
            <a:ext cx="9144000" cy="356294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729C41D-64C2-6316-955B-ADBC7F052957}"/>
              </a:ext>
            </a:extLst>
          </p:cNvPr>
          <p:cNvSpPr txBox="1"/>
          <p:nvPr/>
        </p:nvSpPr>
        <p:spPr>
          <a:xfrm>
            <a:off x="877078" y="297806"/>
            <a:ext cx="457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400" b="1" i="0" u="none" strike="noStrike" baseline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-Bold"/>
              </a:rPr>
              <a:t>MOLECULAR DYNAMICS</a:t>
            </a:r>
          </a:p>
          <a:p>
            <a:r>
              <a:rPr lang="es-ES" sz="1800" i="0" u="none" strike="noStrike" baseline="0" dirty="0">
                <a:solidFill>
                  <a:srgbClr val="000000"/>
                </a:solidFill>
                <a:latin typeface="Segoe Print" panose="02000600000000000000" pitchFamily="2" charset="0"/>
              </a:rPr>
              <a:t>General </a:t>
            </a:r>
            <a:r>
              <a:rPr lang="es-ES" sz="1800" i="0" u="none" strike="noStrike" baseline="0" dirty="0" err="1">
                <a:solidFill>
                  <a:srgbClr val="000000"/>
                </a:solidFill>
                <a:latin typeface="Segoe Print" panose="02000600000000000000" pitchFamily="2" charset="0"/>
              </a:rPr>
              <a:t>protocol</a:t>
            </a:r>
            <a:r>
              <a:rPr lang="es-ES" sz="1800" dirty="0">
                <a:solidFill>
                  <a:srgbClr val="000000"/>
                </a:solidFill>
                <a:latin typeface="Segoe Print" panose="02000600000000000000" pitchFamily="2" charset="0"/>
              </a:rPr>
              <a:t>:</a:t>
            </a:r>
            <a:endParaRPr lang="es-ES" sz="1800" i="0" u="none" strike="noStrike" baseline="0" dirty="0">
              <a:solidFill>
                <a:srgbClr val="00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80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D438ABE-5EF4-8C16-31E8-692B291482DE}"/>
              </a:ext>
            </a:extLst>
          </p:cNvPr>
          <p:cNvSpPr txBox="1"/>
          <p:nvPr/>
        </p:nvSpPr>
        <p:spPr>
          <a:xfrm>
            <a:off x="93302" y="46648"/>
            <a:ext cx="897605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3000" b="1" i="0" u="none" strike="noStrike" baseline="0" dirty="0" err="1">
                <a:solidFill>
                  <a:srgbClr val="000000"/>
                </a:solidFill>
                <a:latin typeface="Calibri-Bold"/>
              </a:rPr>
              <a:t>Practical</a:t>
            </a:r>
            <a:r>
              <a:rPr lang="es-ES" sz="3000" b="1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3000" b="1" i="0" u="none" strike="noStrike" baseline="0" dirty="0" err="1">
                <a:solidFill>
                  <a:srgbClr val="000000"/>
                </a:solidFill>
                <a:latin typeface="Calibri-Bold"/>
              </a:rPr>
              <a:t>exercise</a:t>
            </a:r>
            <a:r>
              <a:rPr lang="es-ES" sz="3000" b="1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</a:p>
          <a:p>
            <a:pPr algn="l"/>
            <a:r>
              <a:rPr lang="es-ES" sz="3100" b="0" i="0" u="none" strike="noStrike" baseline="0" dirty="0">
                <a:solidFill>
                  <a:srgbClr val="C10000"/>
                </a:solidFill>
                <a:latin typeface="SegoeUISymbol"/>
              </a:rPr>
              <a:t>🗁</a:t>
            </a:r>
            <a:r>
              <a:rPr lang="es-ES" sz="3200" b="1" i="0" u="none" strike="noStrike" baseline="0" dirty="0">
                <a:solidFill>
                  <a:srgbClr val="C10000"/>
                </a:solidFill>
                <a:latin typeface="Calibri-Bold"/>
              </a:rPr>
              <a:t>DHFR</a:t>
            </a:r>
          </a:p>
          <a:p>
            <a:pPr algn="l"/>
            <a:r>
              <a:rPr lang="es-ES" sz="2000" b="1" i="0" u="none" strike="noStrike" baseline="0" dirty="0" err="1">
                <a:solidFill>
                  <a:srgbClr val="000000"/>
                </a:solidFill>
                <a:latin typeface="Calibri-Bold"/>
              </a:rPr>
              <a:t>Bibliographic</a:t>
            </a:r>
            <a:r>
              <a:rPr lang="es-ES" sz="2000" b="1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000" b="1" i="0" u="none" strike="noStrike" baseline="0" dirty="0" err="1">
                <a:solidFill>
                  <a:srgbClr val="000000"/>
                </a:solidFill>
                <a:latin typeface="Calibri-Bold"/>
              </a:rPr>
              <a:t>source</a:t>
            </a:r>
            <a:r>
              <a:rPr lang="es-ES" sz="2000" b="1" i="0" u="none" strike="noStrike" baseline="0" dirty="0">
                <a:solidFill>
                  <a:srgbClr val="000000"/>
                </a:solidFill>
                <a:latin typeface="Calibri-Bold"/>
              </a:rPr>
              <a:t>: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Heaslet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H, Harris M,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Fahnoe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K,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Sarver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R,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Putz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H, Chang J,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Subramanyam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C, Barreiro G, Miller JR.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Structural comparison of chromosomal and exogenous dihydrofolate reductase from 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-Italic"/>
              </a:rPr>
              <a:t>Staphylococcus aureus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 complex with the potent inhibitor 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trimethoprim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pPr algn="l"/>
            <a:r>
              <a:rPr lang="en-US" sz="1800" b="0" i="1" u="none" strike="noStrike" baseline="0" dirty="0">
                <a:solidFill>
                  <a:srgbClr val="000000"/>
                </a:solidFill>
                <a:latin typeface="Calibri-Italic"/>
              </a:rPr>
              <a:t>Proteins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76(3):706-717 (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Calibri-Bold"/>
              </a:rPr>
              <a:t>2009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). 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doi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: 10.1002/prot.22383. PMID: 19280600.</a:t>
            </a:r>
          </a:p>
          <a:p>
            <a:pPr algn="l"/>
            <a:endParaRPr lang="es-ES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s-ES" sz="2700" b="0" i="0" u="none" strike="noStrike" baseline="0" dirty="0">
                <a:solidFill>
                  <a:srgbClr val="FFC100"/>
                </a:solidFill>
                <a:latin typeface="SegoeUISymbol"/>
              </a:rPr>
              <a:t>🗁</a:t>
            </a:r>
            <a:r>
              <a:rPr lang="es-ES" sz="2800" b="1" i="0" u="none" strike="noStrike" baseline="0" dirty="0">
                <a:solidFill>
                  <a:srgbClr val="000000"/>
                </a:solidFill>
                <a:latin typeface="Calibri-Bold"/>
              </a:rPr>
              <a:t>PDB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</a:p>
          <a:p>
            <a:pPr algn="l"/>
            <a:r>
              <a:rPr lang="es-ES" sz="2000" b="0" i="0" u="none" strike="noStrike" baseline="0" dirty="0">
                <a:solidFill>
                  <a:srgbClr val="0000FF"/>
                </a:solidFill>
                <a:latin typeface="HelveticaNeue"/>
              </a:rPr>
              <a:t>2W9G 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+mj-lt"/>
              </a:rPr>
              <a:t>PyMOL </a:t>
            </a:r>
            <a:r>
              <a:rPr lang="en-GB" sz="2000" b="0" i="0" u="none" strike="noStrike" baseline="0" dirty="0">
                <a:solidFill>
                  <a:srgbClr val="337AB8"/>
                </a:solidFill>
                <a:latin typeface="+mj-lt"/>
              </a:rPr>
              <a:t>session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+mj-lt"/>
              </a:rPr>
              <a:t> with </a:t>
            </a:r>
            <a:r>
              <a:rPr lang="en-GB" sz="2000" b="0" i="0" u="none" strike="noStrike" baseline="0" dirty="0">
                <a:solidFill>
                  <a:srgbClr val="337AB8"/>
                </a:solidFill>
                <a:latin typeface="+mj-lt"/>
              </a:rPr>
              <a:t>superimposed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+mj-lt"/>
              </a:rPr>
              <a:t> protein </a:t>
            </a:r>
            <a:r>
              <a:rPr lang="en-GB" sz="2000" b="0" i="0" u="none" strike="noStrike" baseline="0" dirty="0">
                <a:solidFill>
                  <a:srgbClr val="337AB8"/>
                </a:solidFill>
                <a:latin typeface="+mj-lt"/>
              </a:rPr>
              <a:t>structures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+mj-lt"/>
              </a:rPr>
              <a:t>: </a:t>
            </a:r>
            <a:r>
              <a:rPr lang="es-ES" sz="2000" b="1" i="0" u="none" strike="noStrike" baseline="0" dirty="0" err="1">
                <a:solidFill>
                  <a:srgbClr val="337AB8"/>
                </a:solidFill>
                <a:latin typeface="+mj-lt"/>
              </a:rPr>
              <a:t>SaDHFR_PDB.pse</a:t>
            </a:r>
            <a:endParaRPr lang="es-ES" sz="2000" b="1" i="0" u="none" strike="noStrike" baseline="0" dirty="0">
              <a:solidFill>
                <a:srgbClr val="337AB8"/>
              </a:solidFill>
              <a:latin typeface="+mj-lt"/>
            </a:endParaRPr>
          </a:p>
          <a:p>
            <a:pPr algn="l"/>
            <a:r>
              <a:rPr lang="es-ES" sz="2000" b="0" i="0" u="none" strike="noStrike" baseline="0" dirty="0">
                <a:solidFill>
                  <a:srgbClr val="0000FF"/>
                </a:solidFill>
                <a:latin typeface="HelveticaNeue"/>
              </a:rPr>
              <a:t>2W9H</a:t>
            </a:r>
          </a:p>
          <a:p>
            <a:pPr algn="l"/>
            <a:r>
              <a:rPr lang="es-ES" sz="2000" b="0" i="0" u="none" strike="noStrike" baseline="0" dirty="0">
                <a:solidFill>
                  <a:srgbClr val="0000FF"/>
                </a:solidFill>
                <a:latin typeface="HelveticaNeue"/>
              </a:rPr>
              <a:t>2W9S </a:t>
            </a:r>
            <a:r>
              <a:rPr lang="es-ES" sz="2000" b="0" i="0" u="none" strike="noStrike" baseline="0" dirty="0" err="1">
                <a:solidFill>
                  <a:srgbClr val="337AB8"/>
                </a:solidFill>
                <a:latin typeface="HelveticaNeue"/>
              </a:rPr>
              <a:t>Ligand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HelveticaNeue"/>
              </a:rPr>
              <a:t>: </a:t>
            </a:r>
            <a:r>
              <a:rPr lang="es-ES" sz="2000" b="1" i="0" u="none" strike="noStrike" baseline="0" dirty="0">
                <a:solidFill>
                  <a:srgbClr val="337AB8"/>
                </a:solidFill>
                <a:latin typeface="HelveticaNeue"/>
              </a:rPr>
              <a:t>TOP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HelveticaNeue"/>
              </a:rPr>
              <a:t> (</a:t>
            </a:r>
            <a:r>
              <a:rPr lang="es-ES" sz="2000" b="0" i="0" u="none" strike="noStrike" baseline="0" dirty="0" err="1">
                <a:solidFill>
                  <a:srgbClr val="337AB8"/>
                </a:solidFill>
                <a:latin typeface="HelveticaNeue"/>
              </a:rPr>
              <a:t>trimethoprim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HelveticaNeue"/>
              </a:rPr>
              <a:t>)</a:t>
            </a:r>
          </a:p>
          <a:p>
            <a:pPr algn="l"/>
            <a:r>
              <a:rPr lang="es-ES" sz="2000" b="0" i="0" u="none" strike="noStrike" baseline="0" dirty="0">
                <a:solidFill>
                  <a:srgbClr val="0000FF"/>
                </a:solidFill>
                <a:latin typeface="HelveticaNeue"/>
              </a:rPr>
              <a:t>2W9T 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HelveticaNeue"/>
              </a:rPr>
              <a:t>(</a:t>
            </a:r>
            <a:r>
              <a:rPr lang="es-ES" sz="2000" b="0" i="0" u="none" strike="noStrike" baseline="0" dirty="0" err="1">
                <a:solidFill>
                  <a:srgbClr val="337AB8"/>
                </a:solidFill>
                <a:latin typeface="HelveticaNeue"/>
              </a:rPr>
              <a:t>apo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HelveticaNeue"/>
              </a:rPr>
              <a:t>)</a:t>
            </a:r>
          </a:p>
          <a:p>
            <a:pPr algn="l"/>
            <a:endParaRPr lang="es-ES" sz="2000" b="0" i="0" u="none" strike="noStrike" baseline="0" dirty="0">
              <a:solidFill>
                <a:srgbClr val="337AB8"/>
              </a:solidFill>
              <a:latin typeface="HelveticaNeue"/>
            </a:endParaRPr>
          </a:p>
          <a:p>
            <a:pPr algn="l"/>
            <a:r>
              <a:rPr lang="es-ES" sz="2000" b="0" i="0" u="none" strike="noStrike" baseline="0" dirty="0" err="1">
                <a:solidFill>
                  <a:srgbClr val="337AB8"/>
                </a:solidFill>
                <a:latin typeface="HelveticaNeue"/>
              </a:rPr>
              <a:t>Secondary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HelveticaNeue"/>
              </a:rPr>
              <a:t> </a:t>
            </a:r>
            <a:r>
              <a:rPr lang="es-ES" sz="2000" b="0" i="0" u="none" strike="noStrike" baseline="0" dirty="0" err="1">
                <a:solidFill>
                  <a:srgbClr val="337AB8"/>
                </a:solidFill>
                <a:latin typeface="HelveticaNeue"/>
              </a:rPr>
              <a:t>reference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HelveticaNeue"/>
              </a:rPr>
              <a:t>: </a:t>
            </a:r>
            <a:r>
              <a:rPr lang="es-ES" sz="1800" b="0" i="0" u="none" strike="noStrike" baseline="0" dirty="0" err="1">
                <a:solidFill>
                  <a:srgbClr val="212121"/>
                </a:solidFill>
                <a:latin typeface="Calibri" panose="020F0502020204030204" pitchFamily="34" charset="0"/>
              </a:rPr>
              <a:t>Oefner</a:t>
            </a:r>
            <a:r>
              <a:rPr lang="es-ES" sz="1800" b="0" i="0" u="none" strike="noStrike" baseline="0" dirty="0">
                <a:solidFill>
                  <a:srgbClr val="212121"/>
                </a:solidFill>
                <a:latin typeface="Calibri" panose="020F0502020204030204" pitchFamily="34" charset="0"/>
              </a:rPr>
              <a:t> C, Bandera M, </a:t>
            </a:r>
            <a:r>
              <a:rPr lang="es-ES" sz="1800" b="0" i="0" u="none" strike="noStrike" baseline="0" dirty="0" err="1">
                <a:solidFill>
                  <a:srgbClr val="212121"/>
                </a:solidFill>
                <a:latin typeface="Calibri" panose="020F0502020204030204" pitchFamily="34" charset="0"/>
              </a:rPr>
              <a:t>Haldimann</a:t>
            </a:r>
            <a:r>
              <a:rPr lang="es-ES" sz="1800" b="0" i="0" u="none" strike="noStrike" baseline="0" dirty="0">
                <a:solidFill>
                  <a:srgbClr val="212121"/>
                </a:solidFill>
                <a:latin typeface="Calibri" panose="020F0502020204030204" pitchFamily="34" charset="0"/>
              </a:rPr>
              <a:t> A, Laue H, Schulz H, </a:t>
            </a:r>
            <a:r>
              <a:rPr lang="es-ES" sz="1800" b="0" i="0" u="none" strike="noStrike" baseline="0" dirty="0" err="1">
                <a:solidFill>
                  <a:srgbClr val="212121"/>
                </a:solidFill>
                <a:latin typeface="Calibri" panose="020F0502020204030204" pitchFamily="34" charset="0"/>
              </a:rPr>
              <a:t>Mukhija</a:t>
            </a:r>
            <a:r>
              <a:rPr lang="es-ES" sz="1800" b="0" i="0" u="none" strike="noStrike" baseline="0" dirty="0">
                <a:solidFill>
                  <a:srgbClr val="212121"/>
                </a:solidFill>
                <a:latin typeface="Calibri" panose="020F0502020204030204" pitchFamily="34" charset="0"/>
              </a:rPr>
              <a:t> S, Parisi S, Weiss L, </a:t>
            </a:r>
            <a:r>
              <a:rPr lang="es-ES" sz="1800" b="0" i="0" u="none" strike="noStrike" baseline="0" dirty="0" err="1">
                <a:solidFill>
                  <a:srgbClr val="212121"/>
                </a:solidFill>
                <a:latin typeface="Calibri" panose="020F0502020204030204" pitchFamily="34" charset="0"/>
              </a:rPr>
              <a:t>Lociuro</a:t>
            </a:r>
            <a:r>
              <a:rPr lang="es-ES" sz="1800" b="0" i="0" u="none" strike="noStrike" baseline="0" dirty="0">
                <a:solidFill>
                  <a:srgbClr val="212121"/>
                </a:solidFill>
                <a:latin typeface="Calibri" panose="020F0502020204030204" pitchFamily="34" charset="0"/>
              </a:rPr>
              <a:t> S, Dale </a:t>
            </a:r>
            <a:r>
              <a:rPr lang="en-US" sz="1800" b="0" i="0" u="none" strike="noStrike" baseline="0" dirty="0">
                <a:solidFill>
                  <a:srgbClr val="212121"/>
                </a:solidFill>
                <a:latin typeface="Calibri" panose="020F0502020204030204" pitchFamily="34" charset="0"/>
              </a:rPr>
              <a:t>GE. Increased hydrophobic interactions of </a:t>
            </a:r>
            <a:r>
              <a:rPr lang="en-US" sz="1800" b="1" i="0" u="none" strike="noStrike" baseline="0" dirty="0" err="1">
                <a:solidFill>
                  <a:srgbClr val="212121"/>
                </a:solidFill>
                <a:latin typeface="Calibri" panose="020F0502020204030204" pitchFamily="34" charset="0"/>
              </a:rPr>
              <a:t>iclaprim</a:t>
            </a:r>
            <a:r>
              <a:rPr lang="en-US" sz="1800" b="0" i="0" u="none" strike="noStrike" baseline="0" dirty="0">
                <a:solidFill>
                  <a:srgbClr val="212121"/>
                </a:solidFill>
                <a:latin typeface="Calibri" panose="020F0502020204030204" pitchFamily="34" charset="0"/>
              </a:rPr>
              <a:t> with Staphylococcus aureus dihydrofolate reductase are responsible for the increase in affinity and antibacterial activity. </a:t>
            </a:r>
          </a:p>
          <a:p>
            <a:pPr algn="l"/>
            <a:r>
              <a:rPr lang="en-US" sz="1800" b="0" i="1" u="none" strike="noStrike" baseline="0" dirty="0">
                <a:solidFill>
                  <a:srgbClr val="212121"/>
                </a:solidFill>
                <a:latin typeface="Calibri-Italic"/>
              </a:rPr>
              <a:t>J </a:t>
            </a:r>
            <a:r>
              <a:rPr lang="en-US" sz="1800" b="0" i="1" u="none" strike="noStrike" baseline="0" dirty="0" err="1">
                <a:solidFill>
                  <a:srgbClr val="212121"/>
                </a:solidFill>
                <a:latin typeface="Calibri-Italic"/>
              </a:rPr>
              <a:t>Antimicrob</a:t>
            </a:r>
            <a:r>
              <a:rPr lang="en-US" sz="1800" b="0" i="1" u="none" strike="noStrike" baseline="0" dirty="0">
                <a:solidFill>
                  <a:srgbClr val="212121"/>
                </a:solidFill>
                <a:latin typeface="Calibri-Italic"/>
              </a:rPr>
              <a:t> </a:t>
            </a:r>
            <a:r>
              <a:rPr lang="en-US" sz="1800" b="0" i="1" u="none" strike="noStrike" baseline="0" dirty="0" err="1">
                <a:solidFill>
                  <a:srgbClr val="212121"/>
                </a:solidFill>
                <a:latin typeface="Calibri-Italic"/>
              </a:rPr>
              <a:t>Chemother</a:t>
            </a:r>
            <a:r>
              <a:rPr lang="en-US" sz="1800" b="0" i="0" u="none" strike="noStrike" baseline="0" dirty="0">
                <a:solidFill>
                  <a:srgbClr val="212121"/>
                </a:solidFill>
                <a:latin typeface="Calibri" panose="020F0502020204030204" pitchFamily="34" charset="0"/>
              </a:rPr>
              <a:t>. 63(4):687-698 (</a:t>
            </a:r>
            <a:r>
              <a:rPr lang="en-US" sz="1800" b="1" i="0" u="none" strike="noStrike" baseline="0" dirty="0">
                <a:solidFill>
                  <a:srgbClr val="212121"/>
                </a:solidFill>
                <a:latin typeface="Calibri-Bold"/>
              </a:rPr>
              <a:t>2009</a:t>
            </a:r>
            <a:r>
              <a:rPr lang="en-US" sz="1800" b="0" i="0" u="none" strike="noStrike" baseline="0" dirty="0">
                <a:solidFill>
                  <a:srgbClr val="212121"/>
                </a:solidFill>
                <a:latin typeface="Calibri" panose="020F0502020204030204" pitchFamily="34" charset="0"/>
              </a:rPr>
              <a:t>). </a:t>
            </a:r>
            <a:r>
              <a:rPr lang="en-US" sz="1800" b="0" i="0" u="none" strike="noStrike" baseline="0" dirty="0" err="1">
                <a:solidFill>
                  <a:srgbClr val="212121"/>
                </a:solidFill>
                <a:latin typeface="Calibri" panose="020F0502020204030204" pitchFamily="34" charset="0"/>
              </a:rPr>
              <a:t>doi</a:t>
            </a:r>
            <a:r>
              <a:rPr lang="en-US" sz="1800" b="0" i="0" u="none" strike="noStrike" baseline="0" dirty="0">
                <a:solidFill>
                  <a:srgbClr val="212121"/>
                </a:solidFill>
                <a:latin typeface="Calibri" panose="020F0502020204030204" pitchFamily="34" charset="0"/>
              </a:rPr>
              <a:t>: 10.1093/</a:t>
            </a:r>
            <a:r>
              <a:rPr lang="en-US" sz="1800" b="0" i="0" u="none" strike="noStrike" baseline="0" dirty="0" err="1">
                <a:solidFill>
                  <a:srgbClr val="212121"/>
                </a:solidFill>
                <a:latin typeface="Calibri" panose="020F0502020204030204" pitchFamily="34" charset="0"/>
              </a:rPr>
              <a:t>jac</a:t>
            </a:r>
            <a:r>
              <a:rPr lang="en-US" sz="1800" b="0" i="0" u="none" strike="noStrike" baseline="0" dirty="0">
                <a:solidFill>
                  <a:srgbClr val="212121"/>
                </a:solidFill>
                <a:latin typeface="Calibri" panose="020F0502020204030204" pitchFamily="34" charset="0"/>
              </a:rPr>
              <a:t>/dkp024. </a:t>
            </a:r>
            <a:r>
              <a:rPr lang="es-ES" sz="2000" b="0" i="0" u="none" strike="noStrike" baseline="0" dirty="0">
                <a:solidFill>
                  <a:srgbClr val="212121"/>
                </a:solidFill>
                <a:latin typeface="Calibri" panose="020F0502020204030204" pitchFamily="34" charset="0"/>
              </a:rPr>
              <a:t>PMID: 19211577.</a:t>
            </a:r>
          </a:p>
          <a:p>
            <a:pPr algn="l"/>
            <a:endParaRPr lang="es-ES" sz="2000" dirty="0">
              <a:solidFill>
                <a:srgbClr val="212121"/>
              </a:solidFill>
              <a:latin typeface="Calibri" panose="020F0502020204030204" pitchFamily="34" charset="0"/>
            </a:endParaRPr>
          </a:p>
          <a:p>
            <a:pPr algn="l"/>
            <a:r>
              <a:rPr lang="es-ES" sz="1900" b="0" i="0" u="none" strike="noStrike" baseline="0" dirty="0">
                <a:solidFill>
                  <a:srgbClr val="FFC100"/>
                </a:solidFill>
                <a:latin typeface="SegoeUISymbol"/>
              </a:rPr>
              <a:t>🗁</a:t>
            </a:r>
            <a:r>
              <a:rPr lang="es-ES" sz="2000" b="1" i="0" u="none" strike="noStrike" baseline="0" dirty="0">
                <a:solidFill>
                  <a:srgbClr val="000000"/>
                </a:solidFill>
                <a:latin typeface="Calibri-Bold"/>
              </a:rPr>
              <a:t>PDB</a:t>
            </a:r>
            <a:r>
              <a:rPr lang="es-ES" sz="1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s-ES" sz="2000" b="0" i="0" u="none" strike="noStrike" baseline="0" dirty="0">
                <a:solidFill>
                  <a:srgbClr val="0000FF"/>
                </a:solidFill>
                <a:latin typeface="HelveticaNeue"/>
              </a:rPr>
              <a:t>3FRD </a:t>
            </a:r>
            <a:r>
              <a:rPr lang="es-ES" sz="2000" b="0" i="0" u="none" strike="noStrike" baseline="0" dirty="0" err="1">
                <a:solidFill>
                  <a:srgbClr val="337AB8"/>
                </a:solidFill>
                <a:latin typeface="HelveticaNeue"/>
              </a:rPr>
              <a:t>Ligand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HelveticaNeue"/>
              </a:rPr>
              <a:t>: </a:t>
            </a:r>
            <a:r>
              <a:rPr lang="es-ES" sz="2000" b="1" i="0" u="none" strike="noStrike" baseline="0" dirty="0">
                <a:solidFill>
                  <a:srgbClr val="337AB8"/>
                </a:solidFill>
                <a:latin typeface="HelveticaNeue"/>
              </a:rPr>
              <a:t>DHF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HelveticaNeue"/>
              </a:rPr>
              <a:t> (</a:t>
            </a:r>
            <a:r>
              <a:rPr lang="es-ES" sz="2000" b="0" i="0" u="none" strike="noStrike" baseline="0" dirty="0" err="1">
                <a:solidFill>
                  <a:srgbClr val="337AB8"/>
                </a:solidFill>
                <a:latin typeface="HelveticaNeue"/>
              </a:rPr>
              <a:t>dihydrofolate</a:t>
            </a:r>
            <a:r>
              <a:rPr lang="es-ES" sz="2000" b="0" i="0" u="none" strike="noStrike" baseline="0" dirty="0">
                <a:solidFill>
                  <a:srgbClr val="337AB8"/>
                </a:solidFill>
                <a:latin typeface="HelveticaNeue"/>
              </a:rPr>
              <a:t>)</a:t>
            </a:r>
            <a:endParaRPr lang="es-ES" dirty="0"/>
          </a:p>
        </p:txBody>
      </p:sp>
      <p:pic>
        <p:nvPicPr>
          <p:cNvPr id="4" name="Picture 2" descr="PyMOL by Schrödinger, Inc.">
            <a:extLst>
              <a:ext uri="{FF2B5EF4-FFF2-40B4-BE49-F238E27FC236}">
                <a16:creationId xmlns:a16="http://schemas.microsoft.com/office/drawing/2014/main" id="{F1BD6AC2-EB57-5BCF-099D-06A21C1D2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208" y="3594329"/>
            <a:ext cx="903516" cy="90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5001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56F4CEF-C3E0-A48D-B619-6B500995C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1457"/>
            <a:ext cx="9144000" cy="465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49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1CEE06D7-4521-984A-0DF6-F1220B453E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58" y="2690631"/>
            <a:ext cx="6868484" cy="4067743"/>
          </a:xfrm>
          <a:prstGeom prst="rect">
            <a:avLst/>
          </a:prstGeom>
        </p:spPr>
      </p:pic>
      <p:pic>
        <p:nvPicPr>
          <p:cNvPr id="3" name="Imagen 2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F633D2D4-9C3A-E140-A562-ACE38F41B0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990" y="231104"/>
            <a:ext cx="2343150" cy="234315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44CDE62-C675-265E-C497-EE2EA5A2A27E}"/>
              </a:ext>
            </a:extLst>
          </p:cNvPr>
          <p:cNvSpPr txBox="1"/>
          <p:nvPr/>
        </p:nvSpPr>
        <p:spPr>
          <a:xfrm>
            <a:off x="92632" y="231104"/>
            <a:ext cx="310399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b="1" dirty="0" err="1">
                <a:solidFill>
                  <a:srgbClr val="000000"/>
                </a:solidFill>
                <a:latin typeface="Segoe Print" panose="02000600000000000000" pitchFamily="2" charset="0"/>
              </a:rPr>
              <a:t>Biochemical</a:t>
            </a:r>
            <a:r>
              <a:rPr lang="es-ES" sz="2800" b="1" dirty="0">
                <a:solidFill>
                  <a:srgbClr val="000000"/>
                </a:solidFill>
                <a:latin typeface="Segoe Print" panose="02000600000000000000" pitchFamily="2" charset="0"/>
              </a:rPr>
              <a:t> / </a:t>
            </a:r>
            <a:r>
              <a:rPr lang="es-ES" sz="2800" b="1" dirty="0" err="1">
                <a:solidFill>
                  <a:srgbClr val="000000"/>
                </a:solidFill>
                <a:latin typeface="Segoe Print" panose="02000600000000000000" pitchFamily="2" charset="0"/>
              </a:rPr>
              <a:t>Pharmacological</a:t>
            </a:r>
            <a:r>
              <a:rPr lang="es-ES" sz="2800" b="1" dirty="0">
                <a:solidFill>
                  <a:srgbClr val="000000"/>
                </a:solidFill>
                <a:latin typeface="Segoe Print" panose="02000600000000000000" pitchFamily="2" charset="0"/>
              </a:rPr>
              <a:t> </a:t>
            </a:r>
            <a:r>
              <a:rPr lang="es-ES" sz="2800" b="1" dirty="0" err="1">
                <a:solidFill>
                  <a:srgbClr val="000000"/>
                </a:solidFill>
                <a:latin typeface="Segoe Print" panose="02000600000000000000" pitchFamily="2" charset="0"/>
              </a:rPr>
              <a:t>background</a:t>
            </a: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249025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grama&#10;&#10;Descripción generada automáticamente">
            <a:extLst>
              <a:ext uri="{FF2B5EF4-FFF2-40B4-BE49-F238E27FC236}">
                <a16:creationId xmlns:a16="http://schemas.microsoft.com/office/drawing/2014/main" id="{0CAF7E22-3670-05C1-C2B0-FCA1CC453D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2" y="496689"/>
            <a:ext cx="8973903" cy="1591465"/>
          </a:xfrm>
          <a:prstGeom prst="rect">
            <a:avLst/>
          </a:prstGeom>
        </p:spPr>
      </p:pic>
      <p:pic>
        <p:nvPicPr>
          <p:cNvPr id="11" name="Imagen 10" descr="Un periódico con texto&#10;&#10;Descripción generada automáticamente con confianza media">
            <a:extLst>
              <a:ext uri="{FF2B5EF4-FFF2-40B4-BE49-F238E27FC236}">
                <a16:creationId xmlns:a16="http://schemas.microsoft.com/office/drawing/2014/main" id="{D098A32D-7914-98C2-B5AF-5B236CFD3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47" y="2546440"/>
            <a:ext cx="6592151" cy="402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61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F1954BF5-C7D6-F474-00E8-80CB283B7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98" y="96667"/>
            <a:ext cx="8131249" cy="6664666"/>
          </a:xfrm>
          <a:prstGeom prst="rect">
            <a:avLst/>
          </a:prstGeom>
        </p:spPr>
      </p:pic>
      <p:pic>
        <p:nvPicPr>
          <p:cNvPr id="5" name="Imagen 4" descr="Diagrama">
            <a:extLst>
              <a:ext uri="{FF2B5EF4-FFF2-40B4-BE49-F238E27FC236}">
                <a16:creationId xmlns:a16="http://schemas.microsoft.com/office/drawing/2014/main" id="{AA8BD113-0004-42F6-D16B-CA6828912C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1082164"/>
            <a:ext cx="3226295" cy="483944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D096FCE-546D-CFF6-3EF3-241F452FCF76}"/>
              </a:ext>
            </a:extLst>
          </p:cNvPr>
          <p:cNvSpPr txBox="1"/>
          <p:nvPr/>
        </p:nvSpPr>
        <p:spPr>
          <a:xfrm>
            <a:off x="4672482" y="2769516"/>
            <a:ext cx="4009293" cy="1260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559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Diagrama, Esquemático">
            <a:extLst>
              <a:ext uri="{FF2B5EF4-FFF2-40B4-BE49-F238E27FC236}">
                <a16:creationId xmlns:a16="http://schemas.microsoft.com/office/drawing/2014/main" id="{6FE47E36-288E-04E5-AF49-ECB327BB23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24"/>
          <a:stretch/>
        </p:blipFill>
        <p:spPr>
          <a:xfrm>
            <a:off x="2715665" y="177737"/>
            <a:ext cx="3712669" cy="2153489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0E6714F7-16EB-8A99-7F2A-61B4F3D5F5C1}"/>
              </a:ext>
            </a:extLst>
          </p:cNvPr>
          <p:cNvGrpSpPr/>
          <p:nvPr/>
        </p:nvGrpSpPr>
        <p:grpSpPr>
          <a:xfrm>
            <a:off x="200967" y="2672862"/>
            <a:ext cx="8419158" cy="4077746"/>
            <a:chOff x="200967" y="2672862"/>
            <a:chExt cx="8419158" cy="4077746"/>
          </a:xfrm>
        </p:grpSpPr>
        <p:pic>
          <p:nvPicPr>
            <p:cNvPr id="5" name="Imagen 4" descr="Diagrama">
              <a:extLst>
                <a:ext uri="{FF2B5EF4-FFF2-40B4-BE49-F238E27FC236}">
                  <a16:creationId xmlns:a16="http://schemas.microsoft.com/office/drawing/2014/main" id="{72D89D2F-4B8F-EA08-4EB9-B6AF355527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875" y="3007283"/>
              <a:ext cx="8096250" cy="3743325"/>
            </a:xfrm>
            <a:prstGeom prst="rect">
              <a:avLst/>
            </a:prstGeom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1CC19EE3-0138-759D-F919-9571AC702013}"/>
                </a:ext>
              </a:extLst>
            </p:cNvPr>
            <p:cNvSpPr txBox="1"/>
            <p:nvPr/>
          </p:nvSpPr>
          <p:spPr>
            <a:xfrm>
              <a:off x="200967" y="2672862"/>
              <a:ext cx="2417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err="1">
                  <a:solidFill>
                    <a:srgbClr val="C00000"/>
                  </a:solidFill>
                  <a:latin typeface="Segoe Print" panose="02000600000000000000" pitchFamily="2" charset="0"/>
                </a:rPr>
                <a:t>Classical</a:t>
              </a:r>
              <a:r>
                <a:rPr lang="es-ES" b="1" dirty="0">
                  <a:solidFill>
                    <a:srgbClr val="C00000"/>
                  </a:solidFill>
                  <a:latin typeface="Segoe Print" panose="02000600000000000000" pitchFamily="2" charset="0"/>
                </a:rPr>
                <a:t> </a:t>
              </a:r>
              <a:r>
                <a:rPr lang="es-ES" b="1" dirty="0" err="1">
                  <a:solidFill>
                    <a:srgbClr val="C00000"/>
                  </a:solidFill>
                  <a:latin typeface="Segoe Print" panose="02000600000000000000" pitchFamily="2" charset="0"/>
                </a:rPr>
                <a:t>antifolates</a:t>
              </a:r>
              <a:endParaRPr lang="es-ES" b="1" dirty="0">
                <a:solidFill>
                  <a:srgbClr val="C00000"/>
                </a:solidFill>
                <a:latin typeface="Segoe Print" panose="02000600000000000000" pitchFamily="2" charset="0"/>
              </a:endParaRPr>
            </a:p>
          </p:txBody>
        </p:sp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6690047E-AD88-23C8-2EAE-EA0FAAE8972F}"/>
              </a:ext>
            </a:extLst>
          </p:cNvPr>
          <p:cNvSpPr txBox="1"/>
          <p:nvPr/>
        </p:nvSpPr>
        <p:spPr>
          <a:xfrm>
            <a:off x="92633" y="231104"/>
            <a:ext cx="231897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 err="1">
                <a:solidFill>
                  <a:srgbClr val="000000"/>
                </a:solidFill>
                <a:latin typeface="Segoe Print" panose="02000600000000000000" pitchFamily="2" charset="0"/>
              </a:rPr>
              <a:t>Biochemical</a:t>
            </a:r>
            <a:r>
              <a:rPr lang="es-ES" sz="2000" b="1" dirty="0">
                <a:solidFill>
                  <a:srgbClr val="000000"/>
                </a:solidFill>
                <a:latin typeface="Segoe Print" panose="02000600000000000000" pitchFamily="2" charset="0"/>
              </a:rPr>
              <a:t> / </a:t>
            </a:r>
            <a:r>
              <a:rPr lang="es-ES" sz="2000" b="1" dirty="0" err="1">
                <a:solidFill>
                  <a:srgbClr val="000000"/>
                </a:solidFill>
                <a:latin typeface="Segoe Print" panose="02000600000000000000" pitchFamily="2" charset="0"/>
              </a:rPr>
              <a:t>Pharmacological</a:t>
            </a:r>
            <a:r>
              <a:rPr lang="es-ES" sz="2000" b="1" dirty="0">
                <a:solidFill>
                  <a:srgbClr val="000000"/>
                </a:solidFill>
                <a:latin typeface="Segoe Print" panose="02000600000000000000" pitchFamily="2" charset="0"/>
              </a:rPr>
              <a:t> </a:t>
            </a:r>
            <a:r>
              <a:rPr lang="es-ES" sz="2000" b="1" dirty="0" err="1">
                <a:solidFill>
                  <a:srgbClr val="000000"/>
                </a:solidFill>
                <a:latin typeface="Segoe Print" panose="02000600000000000000" pitchFamily="2" charset="0"/>
              </a:rPr>
              <a:t>background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318257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637BEDB-DAE5-2C30-B7EB-77451BE482CF}"/>
              </a:ext>
            </a:extLst>
          </p:cNvPr>
          <p:cNvSpPr txBox="1"/>
          <p:nvPr/>
        </p:nvSpPr>
        <p:spPr>
          <a:xfrm>
            <a:off x="139246" y="401120"/>
            <a:ext cx="8743502" cy="6217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kumimoji="0" lang="es-ES" sz="3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Practical</a:t>
            </a:r>
            <a:r>
              <a:rPr kumimoji="0" lang="es-ES" sz="3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 </a:t>
            </a:r>
            <a:r>
              <a:rPr kumimoji="0" lang="es-ES" sz="3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exercise</a:t>
            </a:r>
            <a:r>
              <a:rPr kumimoji="0" lang="es-ES" sz="3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 </a:t>
            </a:r>
          </a:p>
          <a:p>
            <a:pPr algn="l"/>
            <a:endParaRPr kumimoji="0" lang="es-ES" sz="3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-Bold"/>
              <a:ea typeface="+mn-ea"/>
              <a:cs typeface="+mn-cs"/>
            </a:endParaRPr>
          </a:p>
          <a:p>
            <a:pPr algn="l"/>
            <a:endParaRPr kumimoji="0" lang="es-ES" sz="3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-Bold"/>
              <a:ea typeface="+mn-ea"/>
              <a:cs typeface="+mn-cs"/>
            </a:endParaRPr>
          </a:p>
          <a:p>
            <a:pPr algn="l"/>
            <a:r>
              <a:rPr lang="es-ES" sz="3100" b="0" i="0" u="none" strike="noStrike" baseline="0" dirty="0">
                <a:solidFill>
                  <a:srgbClr val="C10000"/>
                </a:solidFill>
                <a:latin typeface="SegoeUISymbol"/>
              </a:rPr>
              <a:t>🗁</a:t>
            </a:r>
            <a:r>
              <a:rPr lang="es-ES" sz="3200" b="1" i="0" u="none" strike="noStrike" baseline="0" dirty="0">
                <a:solidFill>
                  <a:srgbClr val="C10000"/>
                </a:solidFill>
                <a:latin typeface="Calibri-Bold"/>
              </a:rPr>
              <a:t>DHFR</a:t>
            </a:r>
          </a:p>
          <a:p>
            <a:pPr algn="l"/>
            <a:r>
              <a:rPr lang="es-ES" sz="2700" b="0" i="0" u="none" strike="noStrike" baseline="0" dirty="0">
                <a:solidFill>
                  <a:srgbClr val="FFC100"/>
                </a:solidFill>
                <a:latin typeface="SegoeUISymbol"/>
              </a:rPr>
              <a:t>	🗁</a:t>
            </a:r>
            <a:r>
              <a:rPr lang="es-E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AMBER </a:t>
            </a:r>
            <a:r>
              <a:rPr lang="es-ES" sz="2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(use </a:t>
            </a:r>
            <a:r>
              <a:rPr lang="es-ES" sz="2500" b="0" i="1" u="none" strike="noStrike" baseline="0" dirty="0" err="1">
                <a:solidFill>
                  <a:srgbClr val="000000"/>
                </a:solidFill>
                <a:latin typeface="Calibri-Italic"/>
              </a:rPr>
              <a:t>tleap</a:t>
            </a:r>
            <a:r>
              <a:rPr lang="es-ES" sz="2500" b="0" i="1" u="none" strike="noStrike" baseline="0" dirty="0">
                <a:solidFill>
                  <a:srgbClr val="000000"/>
                </a:solidFill>
                <a:latin typeface="Calibri-Italic"/>
              </a:rPr>
              <a:t> </a:t>
            </a:r>
            <a:r>
              <a:rPr lang="es-ES" sz="25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to</a:t>
            </a:r>
            <a:r>
              <a:rPr lang="es-ES" sz="2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5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generate</a:t>
            </a:r>
            <a:r>
              <a:rPr lang="es-ES" sz="2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500" b="1" i="0" u="none" strike="noStrike" baseline="0" dirty="0">
                <a:solidFill>
                  <a:srgbClr val="000000"/>
                </a:solidFill>
                <a:latin typeface="Calibri-Bold"/>
              </a:rPr>
              <a:t>.top </a:t>
            </a:r>
            <a:r>
              <a:rPr lang="es-ES" sz="2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and </a:t>
            </a:r>
            <a:r>
              <a:rPr lang="es-ES" sz="2500" b="1" i="0" u="none" strike="noStrike" baseline="0" dirty="0">
                <a:solidFill>
                  <a:srgbClr val="000000"/>
                </a:solidFill>
                <a:latin typeface="Calibri-Bold"/>
              </a:rPr>
              <a:t>.</a:t>
            </a:r>
            <a:r>
              <a:rPr lang="es-ES" sz="2500" b="1" i="0" u="none" strike="noStrike" baseline="0" dirty="0" err="1">
                <a:solidFill>
                  <a:srgbClr val="000000"/>
                </a:solidFill>
                <a:latin typeface="Calibri-Bold"/>
              </a:rPr>
              <a:t>crd</a:t>
            </a:r>
            <a:r>
              <a:rPr lang="es-ES" sz="2500" b="1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files </a:t>
            </a:r>
            <a:r>
              <a:rPr lang="es-ES" sz="25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for</a:t>
            </a:r>
            <a:r>
              <a:rPr lang="es-ES" sz="2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protein DHFR,  </a:t>
            </a:r>
            <a:r>
              <a:rPr lang="es-ES" sz="25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both</a:t>
            </a:r>
            <a:r>
              <a:rPr lang="es-ES" sz="2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alone [</a:t>
            </a:r>
            <a:r>
              <a:rPr lang="es-ES" sz="25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apo</a:t>
            </a:r>
            <a:r>
              <a:rPr lang="es-ES" sz="2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sz="25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form</a:t>
            </a:r>
            <a:r>
              <a:rPr lang="es-ES" sz="2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] and in </a:t>
            </a:r>
            <a:r>
              <a:rPr lang="es-ES" sz="25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complex</a:t>
            </a:r>
            <a:r>
              <a:rPr lang="es-ES" sz="2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with </a:t>
            </a:r>
            <a:r>
              <a:rPr lang="es-ES" sz="25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ligands</a:t>
            </a:r>
            <a:r>
              <a:rPr lang="es-ES" sz="2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  <a:p>
            <a:pPr algn="l"/>
            <a:endParaRPr lang="es-ES" sz="2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s-ES" sz="2800" b="0" i="0" u="none" strike="noStrike" baseline="0" dirty="0">
                <a:solidFill>
                  <a:srgbClr val="337AB8"/>
                </a:solidFill>
                <a:latin typeface="SegoeUISymbol"/>
              </a:rPr>
              <a:t>(1) </a:t>
            </a:r>
            <a:r>
              <a:rPr lang="es-ES" sz="2900" b="0" i="1" u="none" strike="noStrike" baseline="0" dirty="0">
                <a:solidFill>
                  <a:srgbClr val="337AB8"/>
                </a:solidFill>
                <a:latin typeface="SegoeUISymbol"/>
              </a:rPr>
              <a:t>in vacuo</a:t>
            </a:r>
          </a:p>
          <a:p>
            <a:pPr algn="l"/>
            <a:r>
              <a:rPr lang="es-ES" sz="2800" b="0" i="0" u="none" strike="noStrike" baseline="0" dirty="0">
                <a:solidFill>
                  <a:srgbClr val="337AB8"/>
                </a:solidFill>
                <a:latin typeface="SegoeUISymbol"/>
              </a:rPr>
              <a:t>(2) </a:t>
            </a:r>
            <a:r>
              <a:rPr lang="es-ES" sz="2800" b="0" i="0" u="none" strike="noStrike" baseline="0" dirty="0" err="1">
                <a:solidFill>
                  <a:srgbClr val="337AB8"/>
                </a:solidFill>
                <a:latin typeface="SegoeUISymbol"/>
              </a:rPr>
              <a:t>immersed</a:t>
            </a:r>
            <a:r>
              <a:rPr lang="es-ES" sz="2800" b="0" i="0" u="none" strike="noStrike" baseline="0" dirty="0">
                <a:solidFill>
                  <a:srgbClr val="337AB8"/>
                </a:solidFill>
                <a:latin typeface="SegoeUISymbol"/>
              </a:rPr>
              <a:t> in a rectangular box </a:t>
            </a:r>
            <a:r>
              <a:rPr lang="es-ES" sz="2800" b="0" i="0" u="none" strike="noStrike" baseline="0" dirty="0" err="1">
                <a:solidFill>
                  <a:srgbClr val="337AB8"/>
                </a:solidFill>
                <a:latin typeface="SegoeUISymbol"/>
              </a:rPr>
              <a:t>of</a:t>
            </a:r>
            <a:r>
              <a:rPr lang="es-ES" sz="2800" b="0" i="0" u="none" strike="noStrike" baseline="0" dirty="0">
                <a:solidFill>
                  <a:srgbClr val="337AB8"/>
                </a:solidFill>
                <a:latin typeface="SegoeUISymbol"/>
              </a:rPr>
              <a:t> TIP3P </a:t>
            </a:r>
            <a:r>
              <a:rPr lang="es-ES" sz="2800" b="0" i="0" u="none" strike="noStrike" baseline="0" dirty="0" err="1">
                <a:solidFill>
                  <a:srgbClr val="337AB8"/>
                </a:solidFill>
                <a:latin typeface="SegoeUISymbol"/>
              </a:rPr>
              <a:t>water</a:t>
            </a:r>
            <a:endParaRPr lang="es-ES" sz="2800" b="0" i="0" u="none" strike="noStrike" baseline="0" dirty="0">
              <a:solidFill>
                <a:srgbClr val="337AB8"/>
              </a:solidFill>
              <a:latin typeface="SegoeUISymbol"/>
            </a:endParaRPr>
          </a:p>
          <a:p>
            <a:r>
              <a:rPr lang="es-ES" sz="2800" b="0" i="0" u="none" strike="noStrike" baseline="0" dirty="0">
                <a:solidFill>
                  <a:srgbClr val="337AB8"/>
                </a:solidFill>
                <a:latin typeface="SegoeUISymbol"/>
              </a:rPr>
              <a:t>(3) </a:t>
            </a:r>
            <a:r>
              <a:rPr lang="es-ES" sz="2800" b="0" i="0" u="none" strike="noStrike" baseline="0" dirty="0" err="1">
                <a:solidFill>
                  <a:srgbClr val="337AB8"/>
                </a:solidFill>
                <a:latin typeface="SegoeUISymbol"/>
              </a:rPr>
              <a:t>immersed</a:t>
            </a:r>
            <a:r>
              <a:rPr lang="es-ES" sz="2800" b="0" i="0" u="none" strike="noStrike" baseline="0" dirty="0">
                <a:solidFill>
                  <a:srgbClr val="337AB8"/>
                </a:solidFill>
                <a:latin typeface="SegoeUISymbol"/>
              </a:rPr>
              <a:t> in </a:t>
            </a:r>
            <a:r>
              <a:rPr lang="es-ES" sz="2800" dirty="0">
                <a:solidFill>
                  <a:srgbClr val="337AB8"/>
                </a:solidFill>
                <a:latin typeface="SegoeUISymbol"/>
              </a:rPr>
              <a:t>a </a:t>
            </a:r>
            <a:r>
              <a:rPr lang="es-ES" sz="2800" dirty="0" err="1">
                <a:solidFill>
                  <a:srgbClr val="337AB8"/>
                </a:solidFill>
                <a:latin typeface="SegoeUISymbol"/>
              </a:rPr>
              <a:t>truncated</a:t>
            </a:r>
            <a:r>
              <a:rPr lang="es-ES" sz="2800" dirty="0">
                <a:solidFill>
                  <a:srgbClr val="337AB8"/>
                </a:solidFill>
                <a:latin typeface="SegoeUISymbol"/>
              </a:rPr>
              <a:t> </a:t>
            </a:r>
            <a:r>
              <a:rPr lang="es-ES" sz="2800" dirty="0" err="1">
                <a:solidFill>
                  <a:srgbClr val="337AB8"/>
                </a:solidFill>
                <a:latin typeface="SegoeUISymbol"/>
              </a:rPr>
              <a:t>octahedron</a:t>
            </a:r>
            <a:r>
              <a:rPr lang="es-ES" sz="2800" dirty="0">
                <a:solidFill>
                  <a:srgbClr val="337AB8"/>
                </a:solidFill>
                <a:latin typeface="SegoeUISymbol"/>
              </a:rPr>
              <a:t> </a:t>
            </a:r>
            <a:r>
              <a:rPr lang="es-ES" sz="2800" dirty="0" err="1">
                <a:solidFill>
                  <a:srgbClr val="337AB8"/>
                </a:solidFill>
                <a:latin typeface="SegoeUISymbol"/>
              </a:rPr>
              <a:t>of</a:t>
            </a:r>
            <a:r>
              <a:rPr lang="es-ES" sz="2800" dirty="0">
                <a:solidFill>
                  <a:srgbClr val="337AB8"/>
                </a:solidFill>
                <a:latin typeface="SegoeUISymbol"/>
              </a:rPr>
              <a:t> TIP3P </a:t>
            </a:r>
            <a:r>
              <a:rPr lang="es-ES" sz="2800" dirty="0" err="1">
                <a:solidFill>
                  <a:srgbClr val="337AB8"/>
                </a:solidFill>
                <a:latin typeface="SegoeUISymbol"/>
              </a:rPr>
              <a:t>water</a:t>
            </a:r>
            <a:r>
              <a:rPr lang="es-ES" sz="2800" dirty="0">
                <a:solidFill>
                  <a:srgbClr val="337AB8"/>
                </a:solidFill>
                <a:latin typeface="SegoeUISymbol"/>
              </a:rPr>
              <a:t> </a:t>
            </a:r>
            <a:r>
              <a:rPr lang="es-ES" sz="2800" dirty="0" err="1">
                <a:solidFill>
                  <a:srgbClr val="337AB8"/>
                </a:solidFill>
                <a:latin typeface="SegoeUISymbol"/>
              </a:rPr>
              <a:t>molecules</a:t>
            </a:r>
            <a:endParaRPr lang="es-ES" sz="2800" b="0" i="0" u="none" strike="noStrike" baseline="0" dirty="0">
              <a:solidFill>
                <a:srgbClr val="337AB8"/>
              </a:solidFill>
              <a:latin typeface="SegoeUISymbol"/>
            </a:endParaRPr>
          </a:p>
          <a:p>
            <a:pPr algn="l"/>
            <a:endParaRPr lang="es-ES" sz="2800" b="0" i="0" u="none" strike="noStrike" baseline="0" dirty="0">
              <a:solidFill>
                <a:srgbClr val="337AB8"/>
              </a:solidFill>
              <a:latin typeface="SegoeUISymbol"/>
            </a:endParaRPr>
          </a:p>
          <a:p>
            <a:pPr algn="l"/>
            <a:r>
              <a:rPr lang="es-ES" sz="2700" b="0" i="0" u="none" strike="noStrike" baseline="0" dirty="0">
                <a:solidFill>
                  <a:srgbClr val="FFC100"/>
                </a:solidFill>
                <a:latin typeface="SegoeUISymbol"/>
              </a:rPr>
              <a:t>		</a:t>
            </a:r>
            <a:r>
              <a:rPr lang="es-ES" sz="2400" b="0" i="0" u="none" strike="noStrike" baseline="0" dirty="0">
                <a:solidFill>
                  <a:srgbClr val="FFC100"/>
                </a:solidFill>
                <a:latin typeface="SegoeUISymbol"/>
              </a:rPr>
              <a:t>🗁</a:t>
            </a:r>
            <a:r>
              <a:rPr lang="es-ES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antechamber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(folder </a:t>
            </a:r>
            <a:r>
              <a:rPr lang="es-ES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for</a:t>
            </a:r>
            <a:r>
              <a:rPr lang="es-E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ligand</a:t>
            </a:r>
            <a:r>
              <a:rPr lang="es-E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preparation</a:t>
            </a:r>
            <a:r>
              <a:rPr lang="es-E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and </a:t>
            </a:r>
            <a:r>
              <a:rPr lang="es-ES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manipulation</a:t>
            </a:r>
            <a:r>
              <a:rPr lang="es-E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  <a:p>
            <a:pPr algn="l"/>
            <a:r>
              <a:rPr lang="es-ES" sz="2700" b="0" i="0" u="none" strike="noStrike" baseline="0" dirty="0">
                <a:solidFill>
                  <a:srgbClr val="FFC100"/>
                </a:solidFill>
                <a:latin typeface="SegoeUISymbol"/>
              </a:rPr>
              <a:t>		</a:t>
            </a:r>
            <a:r>
              <a:rPr lang="es-ES" sz="2400" b="0" i="0" u="none" strike="noStrike" baseline="0" dirty="0">
                <a:solidFill>
                  <a:srgbClr val="FFC100"/>
                </a:solidFill>
                <a:latin typeface="SegoeUISymbol"/>
              </a:rPr>
              <a:t>🗁</a:t>
            </a:r>
            <a:r>
              <a:rPr lang="es-E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complexes </a:t>
            </a:r>
            <a:r>
              <a:rPr lang="es-E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(folder </a:t>
            </a:r>
            <a:r>
              <a:rPr lang="es-ES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for</a:t>
            </a:r>
            <a:r>
              <a:rPr lang="es-E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preparation</a:t>
            </a:r>
            <a:r>
              <a:rPr lang="es-E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and </a:t>
            </a:r>
            <a:r>
              <a:rPr lang="es-ES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manipulation</a:t>
            </a:r>
            <a:r>
              <a:rPr lang="es-E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ES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es-E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L:P complexes)</a:t>
            </a:r>
            <a:endParaRPr lang="es-ES" dirty="0"/>
          </a:p>
        </p:txBody>
      </p:sp>
      <p:pic>
        <p:nvPicPr>
          <p:cNvPr id="2050" name="Picture 2" descr="AmberTools22">
            <a:extLst>
              <a:ext uri="{FF2B5EF4-FFF2-40B4-BE49-F238E27FC236}">
                <a16:creationId xmlns:a16="http://schemas.microsoft.com/office/drawing/2014/main" id="{5283D869-D684-EDC1-9272-D554D8D25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033" y="239793"/>
            <a:ext cx="1501967" cy="203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728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DBA54DF-3C03-FA42-0B6A-CA0AC8B0C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6" y="695527"/>
            <a:ext cx="9066727" cy="546694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1EF04B1-81A8-D1B6-64FA-8F1BE206B2AF}"/>
              </a:ext>
            </a:extLst>
          </p:cNvPr>
          <p:cNvSpPr txBox="1"/>
          <p:nvPr/>
        </p:nvSpPr>
        <p:spPr>
          <a:xfrm>
            <a:off x="3577213" y="1316334"/>
            <a:ext cx="663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err="1">
                <a:solidFill>
                  <a:srgbClr val="C00000"/>
                </a:solidFill>
              </a:rPr>
              <a:t>sqm</a:t>
            </a:r>
            <a:endParaRPr lang="es-ES" b="1" i="1" dirty="0">
              <a:solidFill>
                <a:srgbClr val="C00000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83436F3-A963-8002-3C47-D067EF1A17FE}"/>
              </a:ext>
            </a:extLst>
          </p:cNvPr>
          <p:cNvSpPr txBox="1"/>
          <p:nvPr/>
        </p:nvSpPr>
        <p:spPr>
          <a:xfrm>
            <a:off x="5146430" y="3910480"/>
            <a:ext cx="18472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b="1" i="1" dirty="0">
                <a:solidFill>
                  <a:srgbClr val="C00000"/>
                </a:solidFill>
              </a:rPr>
              <a:t>new </a:t>
            </a:r>
            <a:r>
              <a:rPr lang="es-ES" b="1" i="1" dirty="0" err="1">
                <a:solidFill>
                  <a:srgbClr val="C00000"/>
                </a:solidFill>
              </a:rPr>
              <a:t>coordinates</a:t>
            </a:r>
            <a:endParaRPr lang="es-ES" b="1" i="1" dirty="0">
              <a:solidFill>
                <a:srgbClr val="C00000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F74BFAE-74FE-CC72-A284-889DF1849091}"/>
              </a:ext>
            </a:extLst>
          </p:cNvPr>
          <p:cNvSpPr txBox="1"/>
          <p:nvPr/>
        </p:nvSpPr>
        <p:spPr>
          <a:xfrm>
            <a:off x="3198724" y="5143076"/>
            <a:ext cx="352362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atomic</a:t>
            </a:r>
            <a:r>
              <a:rPr lang="es-E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r>
              <a:rPr lang="es-E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charges</a:t>
            </a:r>
            <a:endParaRPr lang="es-ES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1D93D54-75DE-18A0-6509-650ACC72FC92}"/>
              </a:ext>
            </a:extLst>
          </p:cNvPr>
          <p:cNvSpPr txBox="1"/>
          <p:nvPr/>
        </p:nvSpPr>
        <p:spPr>
          <a:xfrm>
            <a:off x="3069769" y="5666296"/>
            <a:ext cx="392388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es-E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minimized</a:t>
            </a:r>
            <a:r>
              <a:rPr lang="es-E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   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5CC6410-DE1A-ED77-451B-5DE9959D12D7}"/>
              </a:ext>
            </a:extLst>
          </p:cNvPr>
          <p:cNvSpPr txBox="1"/>
          <p:nvPr/>
        </p:nvSpPr>
        <p:spPr>
          <a:xfrm>
            <a:off x="9328458" y="3105833"/>
            <a:ext cx="1240972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C00000"/>
                </a:solidFill>
              </a:rPr>
              <a:t>.top &amp; .</a:t>
            </a:r>
            <a:r>
              <a:rPr lang="es-ES" b="1" dirty="0" err="1">
                <a:solidFill>
                  <a:srgbClr val="C00000"/>
                </a:solidFill>
              </a:rPr>
              <a:t>crd</a:t>
            </a:r>
            <a:r>
              <a:rPr lang="es-ES" b="1" dirty="0">
                <a:solidFill>
                  <a:srgbClr val="C00000"/>
                </a:solidFill>
              </a:rPr>
              <a:t> files</a:t>
            </a:r>
          </a:p>
        </p:txBody>
      </p:sp>
    </p:spTree>
    <p:extLst>
      <p:ext uri="{BB962C8B-B14F-4D97-AF65-F5344CB8AC3E}">
        <p14:creationId xmlns:p14="http://schemas.microsoft.com/office/powerpoint/2010/main" val="3756071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E31A959-F252-0549-7142-D073C70DB1C9}"/>
              </a:ext>
            </a:extLst>
          </p:cNvPr>
          <p:cNvSpPr txBox="1"/>
          <p:nvPr/>
        </p:nvSpPr>
        <p:spPr>
          <a:xfrm>
            <a:off x="167951" y="102627"/>
            <a:ext cx="888274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rgbClr val="000000"/>
                </a:solidFill>
                <a:latin typeface="Calibri-Bold"/>
              </a:rPr>
              <a:t>                              </a:t>
            </a:r>
            <a:r>
              <a:rPr lang="es-E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-Bold"/>
              </a:rPr>
              <a:t>Ligand</a:t>
            </a:r>
            <a:r>
              <a:rPr lang="es-E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-Bold"/>
              </a:rPr>
              <a:t> </a:t>
            </a:r>
            <a:r>
              <a:rPr lang="es-E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-Bold"/>
              </a:rPr>
              <a:t>preparation</a:t>
            </a:r>
            <a:r>
              <a:rPr lang="es-E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-Bold"/>
              </a:rPr>
              <a:t>: </a:t>
            </a:r>
            <a:r>
              <a:rPr lang="es-ES" sz="2400" b="1" dirty="0" err="1">
                <a:solidFill>
                  <a:srgbClr val="000000"/>
                </a:solidFill>
                <a:latin typeface="Calibri-Bold"/>
              </a:rPr>
              <a:t>geometry</a:t>
            </a:r>
            <a:r>
              <a:rPr lang="es-ES" sz="2400" b="1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b="1" dirty="0" err="1">
                <a:solidFill>
                  <a:srgbClr val="000000"/>
                </a:solidFill>
                <a:latin typeface="Calibri-Bold"/>
              </a:rPr>
              <a:t>optimization</a:t>
            </a:r>
            <a:r>
              <a:rPr lang="es-ES" sz="2400" b="1" dirty="0">
                <a:solidFill>
                  <a:srgbClr val="000000"/>
                </a:solidFill>
                <a:latin typeface="Calibri-Bold"/>
              </a:rPr>
              <a:t> and </a:t>
            </a:r>
            <a:r>
              <a:rPr lang="es-ES" sz="2400" b="1" dirty="0" err="1">
                <a:solidFill>
                  <a:srgbClr val="000000"/>
                </a:solidFill>
                <a:latin typeface="Calibri-Bold"/>
              </a:rPr>
              <a:t>derivation</a:t>
            </a:r>
            <a:r>
              <a:rPr lang="es-ES" sz="2400" b="1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b="1" i="0" u="none" strike="noStrike" baseline="0" dirty="0" err="1">
                <a:solidFill>
                  <a:srgbClr val="000000"/>
                </a:solidFill>
                <a:latin typeface="Calibri-Bold"/>
              </a:rPr>
              <a:t>of</a:t>
            </a:r>
            <a:r>
              <a:rPr lang="es-ES" sz="2400" b="1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b="1" i="0" u="none" strike="noStrike" baseline="0" dirty="0" err="1">
                <a:solidFill>
                  <a:srgbClr val="000000"/>
                </a:solidFill>
                <a:latin typeface="Calibri-Bold"/>
              </a:rPr>
              <a:t>atomic</a:t>
            </a:r>
            <a:r>
              <a:rPr lang="es-ES" sz="2400" b="1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b="1" i="0" u="none" strike="noStrike" baseline="0" dirty="0" err="1">
                <a:solidFill>
                  <a:srgbClr val="000000"/>
                </a:solidFill>
                <a:latin typeface="Calibri-Bold"/>
              </a:rPr>
              <a:t>point</a:t>
            </a:r>
            <a:r>
              <a:rPr lang="es-ES" sz="2400" b="1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b="1" i="0" u="none" strike="noStrike" baseline="0" dirty="0" err="1">
                <a:solidFill>
                  <a:srgbClr val="000000"/>
                </a:solidFill>
                <a:latin typeface="Calibri-Bold"/>
              </a:rPr>
              <a:t>charges</a:t>
            </a:r>
            <a:r>
              <a:rPr lang="es-ES" sz="2400" b="1" i="0" u="none" strike="noStrike" baseline="0" dirty="0">
                <a:solidFill>
                  <a:srgbClr val="000000"/>
                </a:solidFill>
                <a:latin typeface="Calibri-Bold"/>
              </a:rPr>
              <a:t>.</a:t>
            </a:r>
          </a:p>
          <a:p>
            <a:pPr algn="l"/>
            <a:r>
              <a:rPr lang="es-ES" sz="2000" dirty="0" err="1">
                <a:solidFill>
                  <a:srgbClr val="000000"/>
                </a:solidFill>
                <a:latin typeface="Segoe Print" panose="02000600000000000000" pitchFamily="2" charset="0"/>
              </a:rPr>
              <a:t>Two</a:t>
            </a:r>
            <a:r>
              <a:rPr lang="es-ES" sz="2000" dirty="0">
                <a:solidFill>
                  <a:srgbClr val="000000"/>
                </a:solidFill>
                <a:latin typeface="Segoe Print" panose="02000600000000000000" pitchFamily="2" charset="0"/>
              </a:rPr>
              <a:t> consecutive </a:t>
            </a:r>
            <a:r>
              <a:rPr lang="es-ES" sz="2000" dirty="0" err="1">
                <a:solidFill>
                  <a:srgbClr val="000000"/>
                </a:solidFill>
                <a:latin typeface="Segoe Print" panose="02000600000000000000" pitchFamily="2" charset="0"/>
              </a:rPr>
              <a:t>steps</a:t>
            </a:r>
            <a:r>
              <a:rPr lang="es-ES" sz="2000" dirty="0">
                <a:solidFill>
                  <a:srgbClr val="000000"/>
                </a:solidFill>
                <a:latin typeface="Segoe Print" panose="02000600000000000000" pitchFamily="2" charset="0"/>
              </a:rPr>
              <a:t>:</a:t>
            </a:r>
          </a:p>
          <a:p>
            <a:pPr algn="l"/>
            <a:r>
              <a:rPr lang="es-ES" sz="2400" b="1" i="0" u="none" strike="noStrike" baseline="0" dirty="0">
                <a:solidFill>
                  <a:srgbClr val="000000"/>
                </a:solidFill>
                <a:latin typeface="Calibri-Bold"/>
              </a:rPr>
              <a:t>(1) </a:t>
            </a:r>
            <a:r>
              <a:rPr lang="es-ES" sz="2400" i="0" u="none" strike="noStrike" baseline="0" dirty="0" err="1">
                <a:solidFill>
                  <a:srgbClr val="000000"/>
                </a:solidFill>
                <a:latin typeface="Calibri-Bold"/>
              </a:rPr>
              <a:t>Geometry</a:t>
            </a:r>
            <a:r>
              <a:rPr lang="es-ES" sz="2400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i="0" u="none" strike="noStrike" baseline="0" dirty="0" err="1">
                <a:solidFill>
                  <a:srgbClr val="000000"/>
                </a:solidFill>
                <a:latin typeface="Calibri-Bold"/>
              </a:rPr>
              <a:t>optimization</a:t>
            </a:r>
            <a:r>
              <a:rPr lang="es-ES" sz="2400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i="0" u="none" strike="noStrike" baseline="0" dirty="0" err="1">
                <a:solidFill>
                  <a:srgbClr val="000000"/>
                </a:solidFill>
                <a:latin typeface="Calibri-Bold"/>
              </a:rPr>
              <a:t>by</a:t>
            </a:r>
            <a:r>
              <a:rPr lang="es-ES" sz="2400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i="0" u="none" strike="noStrike" baseline="0" dirty="0" err="1">
                <a:solidFill>
                  <a:srgbClr val="000000"/>
                </a:solidFill>
                <a:latin typeface="Calibri-Bold"/>
              </a:rPr>
              <a:t>semiempirical</a:t>
            </a:r>
            <a:r>
              <a:rPr lang="es-ES" sz="2400" i="0" u="none" strike="noStrike" baseline="0" dirty="0">
                <a:solidFill>
                  <a:srgbClr val="000000"/>
                </a:solidFill>
                <a:latin typeface="Calibri-Bold"/>
              </a:rPr>
              <a:t> QM </a:t>
            </a:r>
            <a:r>
              <a:rPr lang="es-ES" sz="2400" i="0" u="none" strike="noStrike" baseline="0" dirty="0" err="1">
                <a:solidFill>
                  <a:srgbClr val="000000"/>
                </a:solidFill>
                <a:latin typeface="Calibri-Bold"/>
              </a:rPr>
              <a:t>program</a:t>
            </a:r>
            <a:r>
              <a:rPr lang="es-ES" sz="2400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b="1" i="0" u="none" strike="noStrike" baseline="0" dirty="0" err="1">
                <a:solidFill>
                  <a:srgbClr val="000000"/>
                </a:solidFill>
                <a:latin typeface="Calibri-Bold"/>
              </a:rPr>
              <a:t>sqm</a:t>
            </a:r>
            <a:endParaRPr lang="es-ES" sz="2400" b="1" i="0" u="none" strike="noStrike" baseline="0" dirty="0">
              <a:solidFill>
                <a:srgbClr val="000000"/>
              </a:solidFill>
              <a:latin typeface="Calibri-Bold"/>
            </a:endParaRPr>
          </a:p>
          <a:p>
            <a:pPr algn="l"/>
            <a:r>
              <a:rPr lang="es-ES" sz="2400" b="1" i="0" u="none" strike="noStrike" baseline="0" dirty="0">
                <a:solidFill>
                  <a:srgbClr val="000000"/>
                </a:solidFill>
                <a:latin typeface="Calibri-Bold"/>
              </a:rPr>
              <a:t>(2) </a:t>
            </a:r>
            <a:r>
              <a:rPr lang="es-ES" sz="2400" i="0" u="none" strike="noStrike" baseline="0" dirty="0">
                <a:solidFill>
                  <a:srgbClr val="000000"/>
                </a:solidFill>
                <a:latin typeface="Calibri-Bold"/>
              </a:rPr>
              <a:t>Output file </a:t>
            </a:r>
            <a:r>
              <a:rPr lang="es-ES" sz="2400" i="0" u="none" strike="noStrike" baseline="0" dirty="0" err="1">
                <a:solidFill>
                  <a:srgbClr val="000000"/>
                </a:solidFill>
                <a:latin typeface="Calibri-Bold"/>
              </a:rPr>
              <a:t>witn</a:t>
            </a:r>
            <a:r>
              <a:rPr lang="es-ES" sz="2400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i="0" u="none" strike="noStrike" baseline="0" dirty="0" err="1">
                <a:solidFill>
                  <a:srgbClr val="000000"/>
                </a:solidFill>
                <a:latin typeface="Calibri-Bold"/>
              </a:rPr>
              <a:t>optimized</a:t>
            </a:r>
            <a:r>
              <a:rPr lang="es-ES" sz="2400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i="0" u="none" strike="noStrike" baseline="0" dirty="0" err="1">
                <a:solidFill>
                  <a:srgbClr val="000000"/>
                </a:solidFill>
                <a:latin typeface="Calibri-Bold"/>
              </a:rPr>
              <a:t>gemmoetry</a:t>
            </a:r>
            <a:r>
              <a:rPr lang="es-ES" sz="2400" i="0" u="none" strike="noStrike" baseline="0" dirty="0">
                <a:solidFill>
                  <a:srgbClr val="000000"/>
                </a:solidFill>
                <a:latin typeface="Calibri-Bold"/>
              </a:rPr>
              <a:t> + </a:t>
            </a:r>
            <a:r>
              <a:rPr lang="es-ES" sz="2400" i="0" u="none" strike="noStrike" baseline="0" dirty="0" err="1">
                <a:solidFill>
                  <a:srgbClr val="000000"/>
                </a:solidFill>
                <a:latin typeface="Calibri-Bold"/>
              </a:rPr>
              <a:t>atomic</a:t>
            </a:r>
            <a:r>
              <a:rPr lang="es-ES" sz="2400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i="0" u="none" strike="noStrike" baseline="0" dirty="0" err="1">
                <a:solidFill>
                  <a:srgbClr val="000000"/>
                </a:solidFill>
                <a:latin typeface="Calibri-Bold"/>
              </a:rPr>
              <a:t>point</a:t>
            </a:r>
            <a:r>
              <a:rPr lang="es-ES" sz="2400" i="0" u="none" strike="noStrike" baseline="0" dirty="0">
                <a:solidFill>
                  <a:srgbClr val="000000"/>
                </a:solidFill>
                <a:latin typeface="Calibri-Bold"/>
              </a:rPr>
              <a:t> </a:t>
            </a:r>
            <a:r>
              <a:rPr lang="es-ES" sz="2400" i="0" u="none" strike="noStrike" baseline="0" dirty="0" err="1">
                <a:solidFill>
                  <a:srgbClr val="000000"/>
                </a:solidFill>
                <a:latin typeface="Calibri-Bold"/>
              </a:rPr>
              <a:t>charges</a:t>
            </a:r>
            <a:endParaRPr lang="es-ES" sz="2400" i="0" u="none" strike="noStrike" baseline="0" dirty="0">
              <a:solidFill>
                <a:srgbClr val="000000"/>
              </a:solidFill>
              <a:latin typeface="Calibri-Bold"/>
            </a:endParaRPr>
          </a:p>
          <a:p>
            <a:pPr algn="l"/>
            <a:endParaRPr lang="es-ES" sz="1400" b="0" i="0" u="none" strike="noStrike" baseline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/>
            <a:r>
              <a:rPr lang="es-ES" sz="1400" b="0" i="0" u="none" strike="noStrike" baseline="0" dirty="0">
                <a:solidFill>
                  <a:srgbClr val="000000"/>
                </a:solidFill>
                <a:latin typeface="Consolas" panose="020B0609020204030204" pitchFamily="49" charset="0"/>
              </a:rPr>
              <a:t>#!/bin/bash</a:t>
            </a:r>
          </a:p>
          <a:p>
            <a:pPr algn="l"/>
            <a:r>
              <a:rPr lang="en-U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#ligand(s) with </a:t>
            </a:r>
            <a:r>
              <a:rPr lang="en-US" sz="1400" b="0" i="0" u="none" strike="noStrike" baseline="0" dirty="0">
                <a:solidFill>
                  <a:srgbClr val="0070C1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charge = 0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for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n in TOP</a:t>
            </a:r>
          </a:p>
          <a:p>
            <a:pPr algn="l"/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do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antechamber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-i $n.mol2 -fi mol2 -o tmp.$n.pdb -fo 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pdb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-c 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bcc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\</a:t>
            </a:r>
          </a:p>
          <a:p>
            <a:pPr algn="l"/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-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ek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'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maxcyc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= 10 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peptide_corr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=1' </a:t>
            </a:r>
            <a:r>
              <a:rPr lang="es-ES" sz="1400" b="0" i="0" u="none" strike="noStrike" baseline="0" dirty="0">
                <a:solidFill>
                  <a:srgbClr val="0070C1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-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nc</a:t>
            </a:r>
            <a:r>
              <a:rPr lang="es-ES" sz="1400" b="0" i="0" u="none" strike="noStrike" baseline="0" dirty="0">
                <a:solidFill>
                  <a:srgbClr val="0070C1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 0 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-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rn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$n -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rf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$n -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pf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y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antechamber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-i </a:t>
            </a:r>
            <a:r>
              <a:rPr lang="es-ES" sz="1400" b="1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sqm.pdb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-fi 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pdb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-o $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n.prp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-fo 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prepi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-c 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bcc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\</a:t>
            </a:r>
          </a:p>
          <a:p>
            <a:pPr algn="l"/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-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ek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'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maxcyc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= 0' -at 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gaff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>
                <a:solidFill>
                  <a:srgbClr val="0070C1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-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nc</a:t>
            </a:r>
            <a:r>
              <a:rPr lang="es-ES" sz="1400" b="0" i="0" u="none" strike="noStrike" baseline="0" dirty="0">
                <a:solidFill>
                  <a:srgbClr val="0070C1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0 -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rn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$n -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rf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$n -</a:t>
            </a:r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pf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y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0070C1"/>
                </a:solidFill>
                <a:latin typeface="Consolas" panose="020B0609020204030204" pitchFamily="49" charset="0"/>
              </a:rPr>
              <a:t>mv</a:t>
            </a:r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 -f sqm.pdb sqm.$n.pdb</a:t>
            </a:r>
          </a:p>
          <a:p>
            <a:pPr algn="l"/>
            <a:r>
              <a:rPr lang="es-ES" sz="1400" b="0" i="0" u="none" strike="noStrike" baseline="0" dirty="0">
                <a:solidFill>
                  <a:srgbClr val="0070C1"/>
                </a:solidFill>
                <a:latin typeface="Consolas" panose="020B0609020204030204" pitchFamily="49" charset="0"/>
              </a:rPr>
              <a:t>Done</a:t>
            </a:r>
          </a:p>
          <a:p>
            <a:pPr algn="l"/>
            <a:endParaRPr lang="es-ES" sz="1400" dirty="0">
              <a:solidFill>
                <a:srgbClr val="0070C1"/>
              </a:solidFill>
              <a:latin typeface="Consolas" panose="020B0609020204030204" pitchFamily="49" charset="0"/>
            </a:endParaRPr>
          </a:p>
          <a:p>
            <a:pPr algn="l"/>
            <a:endParaRPr lang="es-ES" sz="1400" b="0" i="0" u="none" strike="noStrike" baseline="0" dirty="0">
              <a:solidFill>
                <a:srgbClr val="0070C1"/>
              </a:solidFill>
              <a:latin typeface="Consolas" panose="020B0609020204030204" pitchFamily="49" charset="0"/>
            </a:endParaRPr>
          </a:p>
          <a:p>
            <a:pPr algn="l"/>
            <a:r>
              <a:rPr lang="en-U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#ligand(s) with </a:t>
            </a:r>
            <a:r>
              <a:rPr lang="en-US" sz="1400" b="0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charge = -2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for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n in DHF</a:t>
            </a:r>
          </a:p>
          <a:p>
            <a:pPr algn="l"/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do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antechamber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-i $n.mol2 -fi mol2 -o tmp.$n.pdb -fo 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pdb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-c 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bcc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\</a:t>
            </a:r>
          </a:p>
          <a:p>
            <a:pPr algn="l"/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-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ek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'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maxcyc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= 50 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peptide_corr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=1' </a:t>
            </a:r>
            <a:r>
              <a:rPr lang="es-ES" sz="1400" b="0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-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nc</a:t>
            </a:r>
            <a:r>
              <a:rPr lang="es-ES" sz="1400" b="0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 -2 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-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rn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$n -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rf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$n -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pf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y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antechamber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-i </a:t>
            </a:r>
            <a:r>
              <a:rPr lang="es-ES" sz="1400" b="1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sqm.pdb 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-fi 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pdb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-o $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n.prp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-fo 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prepi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-c 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bcc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\</a:t>
            </a:r>
          </a:p>
          <a:p>
            <a:pPr algn="l"/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-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ek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'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maxcyc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= 0' -at 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gaff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s-ES" sz="1400" b="0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-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nc</a:t>
            </a:r>
            <a:r>
              <a:rPr lang="es-ES" sz="1400" b="0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 -2 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-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rn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$n -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rf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$n -</a:t>
            </a:r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pf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y</a:t>
            </a:r>
          </a:p>
          <a:p>
            <a:pPr algn="l"/>
            <a:r>
              <a:rPr lang="es-ES" sz="1400" b="0" i="0" u="none" strike="noStrike" baseline="0" dirty="0" err="1">
                <a:solidFill>
                  <a:srgbClr val="FF0000"/>
                </a:solidFill>
                <a:latin typeface="Consolas" panose="020B0609020204030204" pitchFamily="49" charset="0"/>
              </a:rPr>
              <a:t>mv</a:t>
            </a:r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 -f sqm.pdb sqm.$n.pdb</a:t>
            </a:r>
          </a:p>
          <a:p>
            <a:pPr algn="l"/>
            <a:r>
              <a:rPr lang="es-ES" sz="1400" b="0" i="0" u="none" strike="noStrike" baseline="0" dirty="0">
                <a:solidFill>
                  <a:srgbClr val="FF0000"/>
                </a:solidFill>
                <a:latin typeface="Consolas" panose="020B0609020204030204" pitchFamily="49" charset="0"/>
              </a:rPr>
              <a:t>done</a:t>
            </a:r>
            <a:endParaRPr lang="es-ES" sz="14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D20F4B5-6E6A-B305-DE30-E398E706C929}"/>
              </a:ext>
            </a:extLst>
          </p:cNvPr>
          <p:cNvSpPr txBox="1"/>
          <p:nvPr/>
        </p:nvSpPr>
        <p:spPr>
          <a:xfrm>
            <a:off x="205277" y="167931"/>
            <a:ext cx="26872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b="0" i="1" u="none" strike="noStrike" baseline="0" dirty="0">
                <a:solidFill>
                  <a:srgbClr val="33CD33"/>
                </a:solidFill>
                <a:latin typeface="Calibri-Italic"/>
              </a:rPr>
              <a:t>script </a:t>
            </a:r>
            <a:r>
              <a:rPr lang="es-ES" sz="2800" b="1" i="0" u="none" strike="noStrike" baseline="0" dirty="0">
                <a:solidFill>
                  <a:srgbClr val="33CD33"/>
                </a:solidFill>
                <a:latin typeface="Calibri-Bold"/>
              </a:rPr>
              <a:t>do_sqm.sh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0046324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cdcstand">
  <a:themeElements>
    <a:clrScheme name="">
      <a:dk1>
        <a:srgbClr val="000000"/>
      </a:dk1>
      <a:lt1>
        <a:srgbClr val="FFFFFF"/>
      </a:lt1>
      <a:dk2>
        <a:srgbClr val="0066CC"/>
      </a:dk2>
      <a:lt2>
        <a:srgbClr val="FFFF00"/>
      </a:lt2>
      <a:accent1>
        <a:srgbClr val="FF9900"/>
      </a:accent1>
      <a:accent2>
        <a:srgbClr val="00FFFF"/>
      </a:accent2>
      <a:accent3>
        <a:srgbClr val="AAB8E2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33"/>
      </a:hlink>
      <a:folHlink>
        <a:srgbClr val="969696"/>
      </a:folHlink>
    </a:clrScheme>
    <a:fontScheme name="ccdcsta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 Narrow" pitchFamily="34" charset="0"/>
          </a:defRPr>
        </a:defPPr>
      </a:lstStyle>
    </a:spDef>
    <a:lnDef>
      <a:spPr bwMode="auto"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ccdcstand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dcstan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dcstand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dcstand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dcstand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dcstand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dcstand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</TotalTime>
  <Words>2891</Words>
  <Application>Microsoft Office PowerPoint</Application>
  <PresentationFormat>Presentación en pantalla (4:3)</PresentationFormat>
  <Paragraphs>319</Paragraphs>
  <Slides>20</Slides>
  <Notes>1</Notes>
  <HiddenSlides>2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31" baseType="lpstr">
      <vt:lpstr>Arial</vt:lpstr>
      <vt:lpstr>Calibri</vt:lpstr>
      <vt:lpstr>Calibri Light</vt:lpstr>
      <vt:lpstr>Calibri-Bold</vt:lpstr>
      <vt:lpstr>Calibri-Italic</vt:lpstr>
      <vt:lpstr>Consolas</vt:lpstr>
      <vt:lpstr>HelveticaNeue</vt:lpstr>
      <vt:lpstr>Segoe Print</vt:lpstr>
      <vt:lpstr>SegoeUISymbol</vt:lpstr>
      <vt:lpstr>Tema de Office</vt:lpstr>
      <vt:lpstr>ccdcstand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Gago Badenas Federico</dc:creator>
  <cp:lastModifiedBy>Gago Badenas Federico</cp:lastModifiedBy>
  <cp:revision>1</cp:revision>
  <dcterms:created xsi:type="dcterms:W3CDTF">2022-09-08T14:45:01Z</dcterms:created>
  <dcterms:modified xsi:type="dcterms:W3CDTF">2022-09-09T12:06:03Z</dcterms:modified>
</cp:coreProperties>
</file>